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95"/>
  </p:notesMasterIdLst>
  <p:handoutMasterIdLst>
    <p:handoutMasterId r:id="rId96"/>
  </p:handoutMasterIdLst>
  <p:sldIdLst>
    <p:sldId id="256" r:id="rId5"/>
    <p:sldId id="257" r:id="rId6"/>
    <p:sldId id="598" r:id="rId7"/>
    <p:sldId id="607" r:id="rId8"/>
    <p:sldId id="494" r:id="rId9"/>
    <p:sldId id="608" r:id="rId10"/>
    <p:sldId id="609" r:id="rId11"/>
    <p:sldId id="621" r:id="rId12"/>
    <p:sldId id="611" r:id="rId13"/>
    <p:sldId id="499" r:id="rId14"/>
    <p:sldId id="497" r:id="rId15"/>
    <p:sldId id="504" r:id="rId16"/>
    <p:sldId id="700" r:id="rId17"/>
    <p:sldId id="617" r:id="rId18"/>
    <p:sldId id="618" r:id="rId19"/>
    <p:sldId id="501" r:id="rId20"/>
    <p:sldId id="517" r:id="rId21"/>
    <p:sldId id="619" r:id="rId22"/>
    <p:sldId id="503" r:id="rId23"/>
    <p:sldId id="610" r:id="rId24"/>
    <p:sldId id="505" r:id="rId25"/>
    <p:sldId id="697" r:id="rId26"/>
    <p:sldId id="696" r:id="rId27"/>
    <p:sldId id="506" r:id="rId28"/>
    <p:sldId id="613" r:id="rId29"/>
    <p:sldId id="639" r:id="rId30"/>
    <p:sldId id="640" r:id="rId31"/>
    <p:sldId id="691" r:id="rId32"/>
    <p:sldId id="641" r:id="rId33"/>
    <p:sldId id="642" r:id="rId34"/>
    <p:sldId id="651" r:id="rId35"/>
    <p:sldId id="652" r:id="rId36"/>
    <p:sldId id="571" r:id="rId37"/>
    <p:sldId id="657" r:id="rId38"/>
    <p:sldId id="658" r:id="rId39"/>
    <p:sldId id="662" r:id="rId40"/>
    <p:sldId id="659" r:id="rId41"/>
    <p:sldId id="660" r:id="rId42"/>
    <p:sldId id="661" r:id="rId43"/>
    <p:sldId id="576" r:id="rId44"/>
    <p:sldId id="615" r:id="rId45"/>
    <p:sldId id="643" r:id="rId46"/>
    <p:sldId id="644" r:id="rId47"/>
    <p:sldId id="601" r:id="rId48"/>
    <p:sldId id="622" r:id="rId49"/>
    <p:sldId id="645" r:id="rId50"/>
    <p:sldId id="646" r:id="rId51"/>
    <p:sldId id="624" r:id="rId52"/>
    <p:sldId id="649" r:id="rId53"/>
    <p:sldId id="650" r:id="rId54"/>
    <p:sldId id="602" r:id="rId55"/>
    <p:sldId id="648" r:id="rId56"/>
    <p:sldId id="585" r:id="rId57"/>
    <p:sldId id="663" r:id="rId58"/>
    <p:sldId id="664" r:id="rId59"/>
    <p:sldId id="665" r:id="rId60"/>
    <p:sldId id="666" r:id="rId61"/>
    <p:sldId id="693" r:id="rId62"/>
    <p:sldId id="695" r:id="rId63"/>
    <p:sldId id="672" r:id="rId64"/>
    <p:sldId id="687" r:id="rId65"/>
    <p:sldId id="673" r:id="rId66"/>
    <p:sldId id="603" r:id="rId67"/>
    <p:sldId id="626" r:id="rId68"/>
    <p:sldId id="655" r:id="rId69"/>
    <p:sldId id="656" r:id="rId70"/>
    <p:sldId id="632" r:id="rId71"/>
    <p:sldId id="551" r:id="rId72"/>
    <p:sldId id="689" r:id="rId73"/>
    <p:sldId id="690" r:id="rId74"/>
    <p:sldId id="682" r:id="rId75"/>
    <p:sldId id="683" r:id="rId76"/>
    <p:sldId id="634" r:id="rId77"/>
    <p:sldId id="531" r:id="rId78"/>
    <p:sldId id="635" r:id="rId79"/>
    <p:sldId id="532" r:id="rId80"/>
    <p:sldId id="698" r:id="rId81"/>
    <p:sldId id="630" r:id="rId82"/>
    <p:sldId id="578" r:id="rId83"/>
    <p:sldId id="688" r:id="rId84"/>
    <p:sldId id="674" r:id="rId85"/>
    <p:sldId id="675" r:id="rId86"/>
    <p:sldId id="581" r:id="rId87"/>
    <p:sldId id="599" r:id="rId88"/>
    <p:sldId id="654" r:id="rId89"/>
    <p:sldId id="679" r:id="rId90"/>
    <p:sldId id="699" r:id="rId91"/>
    <p:sldId id="701" r:id="rId92"/>
    <p:sldId id="676" r:id="rId93"/>
    <p:sldId id="677" r:id="rId9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ndall Duchesneau" initials="RD" lastIdx="9" clrIdx="0">
    <p:extLst>
      <p:ext uri="{19B8F6BF-5375-455C-9EA6-DF929625EA0E}">
        <p15:presenceInfo xmlns:p15="http://schemas.microsoft.com/office/powerpoint/2012/main" userId="S::Duchesneau@access-board.gov::8477ff5a-2220-4023-8377-91f01e0a82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E6C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C597C7-56D5-49A2-8FBF-36036EEAEB11}" v="5013" dt="2020-03-19T19:05:43.218"/>
    <p1510:client id="{1E8E3B47-D3F8-42D7-AAE0-F581632DDAD5}" v="12" dt="2020-03-20T18:32:52.137"/>
    <p1510:client id="{458CDB34-C864-4D29-B1C9-218947892EBB}" v="29" dt="2020-03-20T11:48:19.701"/>
    <p1510:client id="{4B8ED453-0161-4AC4-9D87-04D590C961A6}" v="37" dt="2020-03-20T18:31:26.067"/>
    <p1510:client id="{B07C8131-031C-4E8A-9C7D-B2BDC0453FAF}" v="90" dt="2020-03-20T18:28:56.062"/>
    <p1510:client id="{C023CE56-BAA8-4028-969C-6EDE96BD5CF9}" v="3" dt="2020-03-20T03:03:20.425"/>
    <p1510:client id="{CD825061-C8FA-45C7-92F7-88B3C6C1F96C}" v="1" dt="2020-03-23T12:19:15.7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234" y="6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handoutMaster" Target="handoutMasters/handoutMaster1.xml"/><Relationship Id="rId11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by Stinnette" userId="03ff8e3e-62da-47b8-80a0-c6600614652d" providerId="ADAL" clId="{60569349-9B01-4FD5-947B-601DF929A0D5}"/>
    <pc:docChg chg="undo custSel addSld delSld modSld sldOrd">
      <pc:chgData name="Bobby Stinnette" userId="03ff8e3e-62da-47b8-80a0-c6600614652d" providerId="ADAL" clId="{60569349-9B01-4FD5-947B-601DF929A0D5}" dt="2020-02-24T15:39:19.237" v="674" actId="115"/>
      <pc:docMkLst>
        <pc:docMk/>
      </pc:docMkLst>
      <pc:sldChg chg="modSp mod">
        <pc:chgData name="Bobby Stinnette" userId="03ff8e3e-62da-47b8-80a0-c6600614652d" providerId="ADAL" clId="{60569349-9B01-4FD5-947B-601DF929A0D5}" dt="2020-02-24T12:28:50.052" v="8" actId="20577"/>
        <pc:sldMkLst>
          <pc:docMk/>
          <pc:sldMk cId="1134068663" sldId="528"/>
        </pc:sldMkLst>
        <pc:spChg chg="mod">
          <ac:chgData name="Bobby Stinnette" userId="03ff8e3e-62da-47b8-80a0-c6600614652d" providerId="ADAL" clId="{60569349-9B01-4FD5-947B-601DF929A0D5}" dt="2020-02-24T12:28:38.923" v="1" actId="20577"/>
          <ac:spMkLst>
            <pc:docMk/>
            <pc:sldMk cId="1134068663" sldId="528"/>
            <ac:spMk id="2" creationId="{C4E642F1-CB38-4FF3-A412-DBA1F64317A4}"/>
          </ac:spMkLst>
        </pc:spChg>
        <pc:spChg chg="mod">
          <ac:chgData name="Bobby Stinnette" userId="03ff8e3e-62da-47b8-80a0-c6600614652d" providerId="ADAL" clId="{60569349-9B01-4FD5-947B-601DF929A0D5}" dt="2020-02-24T12:28:50.052" v="8" actId="20577"/>
          <ac:spMkLst>
            <pc:docMk/>
            <pc:sldMk cId="1134068663" sldId="528"/>
            <ac:spMk id="7" creationId="{76776E91-2922-4BF0-B792-4B29F59DA900}"/>
          </ac:spMkLst>
        </pc:spChg>
      </pc:sldChg>
      <pc:sldChg chg="ord">
        <pc:chgData name="Bobby Stinnette" userId="03ff8e3e-62da-47b8-80a0-c6600614652d" providerId="ADAL" clId="{60569349-9B01-4FD5-947B-601DF929A0D5}" dt="2020-02-24T12:34:43.793" v="53"/>
        <pc:sldMkLst>
          <pc:docMk/>
          <pc:sldMk cId="2783746154" sldId="529"/>
        </pc:sldMkLst>
      </pc:sldChg>
      <pc:sldChg chg="del">
        <pc:chgData name="Bobby Stinnette" userId="03ff8e3e-62da-47b8-80a0-c6600614652d" providerId="ADAL" clId="{60569349-9B01-4FD5-947B-601DF929A0D5}" dt="2020-02-24T12:32:08.624" v="9" actId="47"/>
        <pc:sldMkLst>
          <pc:docMk/>
          <pc:sldMk cId="1102334768" sldId="533"/>
        </pc:sldMkLst>
      </pc:sldChg>
      <pc:sldChg chg="addSp delSp modSp add mod">
        <pc:chgData name="Bobby Stinnette" userId="03ff8e3e-62da-47b8-80a0-c6600614652d" providerId="ADAL" clId="{60569349-9B01-4FD5-947B-601DF929A0D5}" dt="2020-02-24T12:33:55.926" v="51" actId="14100"/>
        <pc:sldMkLst>
          <pc:docMk/>
          <pc:sldMk cId="834829015" sldId="536"/>
        </pc:sldMkLst>
        <pc:spChg chg="mod">
          <ac:chgData name="Bobby Stinnette" userId="03ff8e3e-62da-47b8-80a0-c6600614652d" providerId="ADAL" clId="{60569349-9B01-4FD5-947B-601DF929A0D5}" dt="2020-02-24T12:33:25.444" v="47" actId="20577"/>
          <ac:spMkLst>
            <pc:docMk/>
            <pc:sldMk cId="834829015" sldId="536"/>
            <ac:spMk id="2" creationId="{F29406C6-D000-4A09-80D5-53B4701A9E42}"/>
          </ac:spMkLst>
        </pc:spChg>
        <pc:spChg chg="del">
          <ac:chgData name="Bobby Stinnette" userId="03ff8e3e-62da-47b8-80a0-c6600614652d" providerId="ADAL" clId="{60569349-9B01-4FD5-947B-601DF929A0D5}" dt="2020-02-24T12:33:35.766" v="48"/>
          <ac:spMkLst>
            <pc:docMk/>
            <pc:sldMk cId="834829015" sldId="536"/>
            <ac:spMk id="3" creationId="{CD818623-90A8-4795-B6AC-42501C0BE98B}"/>
          </ac:spMkLst>
        </pc:spChg>
        <pc:picChg chg="add mod">
          <ac:chgData name="Bobby Stinnette" userId="03ff8e3e-62da-47b8-80a0-c6600614652d" providerId="ADAL" clId="{60569349-9B01-4FD5-947B-601DF929A0D5}" dt="2020-02-24T12:33:55.926" v="51" actId="14100"/>
          <ac:picMkLst>
            <pc:docMk/>
            <pc:sldMk cId="834829015" sldId="536"/>
            <ac:picMk id="6" creationId="{78F96F2A-AF01-4CA4-9D4D-50627699F8E6}"/>
          </ac:picMkLst>
        </pc:picChg>
      </pc:sldChg>
      <pc:sldChg chg="addSp delSp modSp add mod setBg modClrScheme chgLayout">
        <pc:chgData name="Bobby Stinnette" userId="03ff8e3e-62da-47b8-80a0-c6600614652d" providerId="ADAL" clId="{60569349-9B01-4FD5-947B-601DF929A0D5}" dt="2020-02-24T12:43:13.408" v="128"/>
        <pc:sldMkLst>
          <pc:docMk/>
          <pc:sldMk cId="4090650420" sldId="537"/>
        </pc:sldMkLst>
        <pc:spChg chg="del">
          <ac:chgData name="Bobby Stinnette" userId="03ff8e3e-62da-47b8-80a0-c6600614652d" providerId="ADAL" clId="{60569349-9B01-4FD5-947B-601DF929A0D5}" dt="2020-02-24T12:37:55.428" v="100"/>
          <ac:spMkLst>
            <pc:docMk/>
            <pc:sldMk cId="4090650420" sldId="537"/>
            <ac:spMk id="2" creationId="{A10AAC74-2BA7-459C-A9B2-2E646F5A5DE6}"/>
          </ac:spMkLst>
        </pc:spChg>
        <pc:spChg chg="del">
          <ac:chgData name="Bobby Stinnette" userId="03ff8e3e-62da-47b8-80a0-c6600614652d" providerId="ADAL" clId="{60569349-9B01-4FD5-947B-601DF929A0D5}" dt="2020-02-24T12:39:09.483" v="101"/>
          <ac:spMkLst>
            <pc:docMk/>
            <pc:sldMk cId="4090650420" sldId="537"/>
            <ac:spMk id="3" creationId="{94A58ECB-11AE-4E74-A14D-46B65A9CB19D}"/>
          </ac:spMkLst>
        </pc:spChg>
        <pc:spChg chg="mod">
          <ac:chgData name="Bobby Stinnette" userId="03ff8e3e-62da-47b8-80a0-c6600614652d" providerId="ADAL" clId="{60569349-9B01-4FD5-947B-601DF929A0D5}" dt="2020-02-24T12:41:54.110" v="126" actId="26606"/>
          <ac:spMkLst>
            <pc:docMk/>
            <pc:sldMk cId="4090650420" sldId="537"/>
            <ac:spMk id="4" creationId="{63B08521-C2BB-460C-A8BB-219DB4CF6DE4}"/>
          </ac:spMkLst>
        </pc:spChg>
        <pc:spChg chg="mod">
          <ac:chgData name="Bobby Stinnette" userId="03ff8e3e-62da-47b8-80a0-c6600614652d" providerId="ADAL" clId="{60569349-9B01-4FD5-947B-601DF929A0D5}" dt="2020-02-24T12:41:54.110" v="126" actId="26606"/>
          <ac:spMkLst>
            <pc:docMk/>
            <pc:sldMk cId="4090650420" sldId="537"/>
            <ac:spMk id="5" creationId="{21680FE1-A9D7-4D24-A46C-4119698AC451}"/>
          </ac:spMkLst>
        </pc:spChg>
        <pc:spChg chg="mod ord">
          <ac:chgData name="Bobby Stinnette" userId="03ff8e3e-62da-47b8-80a0-c6600614652d" providerId="ADAL" clId="{60569349-9B01-4FD5-947B-601DF929A0D5}" dt="2020-02-24T12:41:54.110" v="126" actId="26606"/>
          <ac:spMkLst>
            <pc:docMk/>
            <pc:sldMk cId="4090650420" sldId="537"/>
            <ac:spMk id="6" creationId="{EB106564-B6D6-4AD4-B3E4-F7DEE25F00F4}"/>
          </ac:spMkLst>
        </pc:spChg>
        <pc:spChg chg="add del mod">
          <ac:chgData name="Bobby Stinnette" userId="03ff8e3e-62da-47b8-80a0-c6600614652d" providerId="ADAL" clId="{60569349-9B01-4FD5-947B-601DF929A0D5}" dt="2020-02-24T12:41:02.654" v="114" actId="26606"/>
          <ac:spMkLst>
            <pc:docMk/>
            <pc:sldMk cId="4090650420" sldId="537"/>
            <ac:spMk id="10" creationId="{6F364795-48B7-477D-BE55-130E20C50FFA}"/>
          </ac:spMkLst>
        </pc:spChg>
        <pc:spChg chg="add del mod">
          <ac:chgData name="Bobby Stinnette" userId="03ff8e3e-62da-47b8-80a0-c6600614652d" providerId="ADAL" clId="{60569349-9B01-4FD5-947B-601DF929A0D5}" dt="2020-02-24T12:41:54.110" v="125" actId="26606"/>
          <ac:spMkLst>
            <pc:docMk/>
            <pc:sldMk cId="4090650420" sldId="537"/>
            <ac:spMk id="11" creationId="{8E7661D5-F329-4E92-85EB-0511F9F177C6}"/>
          </ac:spMkLst>
        </pc:spChg>
        <pc:spChg chg="add del mod">
          <ac:chgData name="Bobby Stinnette" userId="03ff8e3e-62da-47b8-80a0-c6600614652d" providerId="ADAL" clId="{60569349-9B01-4FD5-947B-601DF929A0D5}" dt="2020-02-24T12:41:07.641" v="116" actId="26606"/>
          <ac:spMkLst>
            <pc:docMk/>
            <pc:sldMk cId="4090650420" sldId="537"/>
            <ac:spMk id="12" creationId="{1E952F34-1034-4FFB-97F7-DEE111F8C08B}"/>
          </ac:spMkLst>
        </pc:spChg>
        <pc:spChg chg="add del mod">
          <ac:chgData name="Bobby Stinnette" userId="03ff8e3e-62da-47b8-80a0-c6600614652d" providerId="ADAL" clId="{60569349-9B01-4FD5-947B-601DF929A0D5}" dt="2020-02-24T12:40:36.888" v="103" actId="26606"/>
          <ac:spMkLst>
            <pc:docMk/>
            <pc:sldMk cId="4090650420" sldId="537"/>
            <ac:spMk id="13" creationId="{21004D89-E6C3-4C36-B09D-799B0C6A0D69}"/>
          </ac:spMkLst>
        </pc:spChg>
        <pc:spChg chg="add del mod">
          <ac:chgData name="Bobby Stinnette" userId="03ff8e3e-62da-47b8-80a0-c6600614652d" providerId="ADAL" clId="{60569349-9B01-4FD5-947B-601DF929A0D5}" dt="2020-02-24T12:41:13.003" v="118" actId="26606"/>
          <ac:spMkLst>
            <pc:docMk/>
            <pc:sldMk cId="4090650420" sldId="537"/>
            <ac:spMk id="14" creationId="{65EB121D-DDE0-4730-BA5E-C0BCC57DE932}"/>
          </ac:spMkLst>
        </pc:spChg>
        <pc:spChg chg="add del mod">
          <ac:chgData name="Bobby Stinnette" userId="03ff8e3e-62da-47b8-80a0-c6600614652d" providerId="ADAL" clId="{60569349-9B01-4FD5-947B-601DF929A0D5}" dt="2020-02-24T12:43:13.408" v="128"/>
          <ac:spMkLst>
            <pc:docMk/>
            <pc:sldMk cId="4090650420" sldId="537"/>
            <ac:spMk id="15" creationId="{2197B1DA-1373-4CBF-9A28-05E49FE0A323}"/>
          </ac:spMkLst>
        </pc:spChg>
        <pc:spChg chg="add del mod">
          <ac:chgData name="Bobby Stinnette" userId="03ff8e3e-62da-47b8-80a0-c6600614652d" providerId="ADAL" clId="{60569349-9B01-4FD5-947B-601DF929A0D5}" dt="2020-02-24T12:41:14.963" v="120" actId="26606"/>
          <ac:spMkLst>
            <pc:docMk/>
            <pc:sldMk cId="4090650420" sldId="537"/>
            <ac:spMk id="16" creationId="{C99AECB0-8E42-4A95-8689-E3CFC639E6AB}"/>
          </ac:spMkLst>
        </pc:spChg>
        <pc:picChg chg="add del mod ord">
          <ac:chgData name="Bobby Stinnette" userId="03ff8e3e-62da-47b8-80a0-c6600614652d" providerId="ADAL" clId="{60569349-9B01-4FD5-947B-601DF929A0D5}" dt="2020-02-24T12:42:22.597" v="127" actId="478"/>
          <ac:picMkLst>
            <pc:docMk/>
            <pc:sldMk cId="4090650420" sldId="537"/>
            <ac:picMk id="7" creationId="{3B65EC48-2D16-4B7D-9E7C-60407287B786}"/>
          </ac:picMkLst>
        </pc:picChg>
        <pc:picChg chg="add mod ord">
          <ac:chgData name="Bobby Stinnette" userId="03ff8e3e-62da-47b8-80a0-c6600614652d" providerId="ADAL" clId="{60569349-9B01-4FD5-947B-601DF929A0D5}" dt="2020-02-24T12:41:54.110" v="126" actId="26606"/>
          <ac:picMkLst>
            <pc:docMk/>
            <pc:sldMk cId="4090650420" sldId="537"/>
            <ac:picMk id="8" creationId="{9A68F0F7-73A4-41AD-A00B-1233CE0BB3A6}"/>
          </ac:picMkLst>
        </pc:picChg>
        <pc:picChg chg="add mod">
          <ac:chgData name="Bobby Stinnette" userId="03ff8e3e-62da-47b8-80a0-c6600614652d" providerId="ADAL" clId="{60569349-9B01-4FD5-947B-601DF929A0D5}" dt="2020-02-24T12:43:13.408" v="128"/>
          <ac:picMkLst>
            <pc:docMk/>
            <pc:sldMk cId="4090650420" sldId="537"/>
            <ac:picMk id="17" creationId="{63D3C9DE-C5B6-42CC-88B3-46F9A47A16F2}"/>
          </ac:picMkLst>
        </pc:picChg>
      </pc:sldChg>
      <pc:sldChg chg="add">
        <pc:chgData name="Bobby Stinnette" userId="03ff8e3e-62da-47b8-80a0-c6600614652d" providerId="ADAL" clId="{60569349-9B01-4FD5-947B-601DF929A0D5}" dt="2020-02-24T13:04:47.199" v="129"/>
        <pc:sldMkLst>
          <pc:docMk/>
          <pc:sldMk cId="2927448777" sldId="538"/>
        </pc:sldMkLst>
      </pc:sldChg>
      <pc:sldChg chg="ord">
        <pc:chgData name="Bobby Stinnette" userId="03ff8e3e-62da-47b8-80a0-c6600614652d" providerId="ADAL" clId="{60569349-9B01-4FD5-947B-601DF929A0D5}" dt="2020-02-24T15:22:10.136" v="131"/>
        <pc:sldMkLst>
          <pc:docMk/>
          <pc:sldMk cId="2085931523" sldId="541"/>
        </pc:sldMkLst>
      </pc:sldChg>
      <pc:sldChg chg="ord">
        <pc:chgData name="Bobby Stinnette" userId="03ff8e3e-62da-47b8-80a0-c6600614652d" providerId="ADAL" clId="{60569349-9B01-4FD5-947B-601DF929A0D5}" dt="2020-02-24T15:22:40.637" v="133"/>
        <pc:sldMkLst>
          <pc:docMk/>
          <pc:sldMk cId="3056149395" sldId="543"/>
        </pc:sldMkLst>
      </pc:sldChg>
      <pc:sldChg chg="addSp delSp modSp mod">
        <pc:chgData name="Bobby Stinnette" userId="03ff8e3e-62da-47b8-80a0-c6600614652d" providerId="ADAL" clId="{60569349-9B01-4FD5-947B-601DF929A0D5}" dt="2020-02-24T15:34:26.471" v="498"/>
        <pc:sldMkLst>
          <pc:docMk/>
          <pc:sldMk cId="2263544295" sldId="547"/>
        </pc:sldMkLst>
        <pc:spChg chg="add del mod">
          <ac:chgData name="Bobby Stinnette" userId="03ff8e3e-62da-47b8-80a0-c6600614652d" providerId="ADAL" clId="{60569349-9B01-4FD5-947B-601DF929A0D5}" dt="2020-02-24T15:34:26.471" v="498"/>
          <ac:spMkLst>
            <pc:docMk/>
            <pc:sldMk cId="2263544295" sldId="547"/>
            <ac:spMk id="4" creationId="{DBADEEB2-FC0D-4BC5-9F79-1BCE7E2DC6EF}"/>
          </ac:spMkLst>
        </pc:spChg>
      </pc:sldChg>
      <pc:sldChg chg="modSp add mod">
        <pc:chgData name="Bobby Stinnette" userId="03ff8e3e-62da-47b8-80a0-c6600614652d" providerId="ADAL" clId="{60569349-9B01-4FD5-947B-601DF929A0D5}" dt="2020-02-24T15:37:34.561" v="608" actId="20577"/>
        <pc:sldMkLst>
          <pc:docMk/>
          <pc:sldMk cId="2601133125" sldId="548"/>
        </pc:sldMkLst>
        <pc:spChg chg="mod">
          <ac:chgData name="Bobby Stinnette" userId="03ff8e3e-62da-47b8-80a0-c6600614652d" providerId="ADAL" clId="{60569349-9B01-4FD5-947B-601DF929A0D5}" dt="2020-02-24T15:25:37.614" v="230" actId="20577"/>
          <ac:spMkLst>
            <pc:docMk/>
            <pc:sldMk cId="2601133125" sldId="548"/>
            <ac:spMk id="2" creationId="{D95CD76A-512B-4CDE-8C80-C06F759E4781}"/>
          </ac:spMkLst>
        </pc:spChg>
        <pc:spChg chg="mod">
          <ac:chgData name="Bobby Stinnette" userId="03ff8e3e-62da-47b8-80a0-c6600614652d" providerId="ADAL" clId="{60569349-9B01-4FD5-947B-601DF929A0D5}" dt="2020-02-24T15:37:34.561" v="608" actId="20577"/>
          <ac:spMkLst>
            <pc:docMk/>
            <pc:sldMk cId="2601133125" sldId="548"/>
            <ac:spMk id="3" creationId="{7D93979F-45D3-46DC-AFF2-84F5221D7AE3}"/>
          </ac:spMkLst>
        </pc:spChg>
      </pc:sldChg>
      <pc:sldChg chg="modSp add mod">
        <pc:chgData name="Bobby Stinnette" userId="03ff8e3e-62da-47b8-80a0-c6600614652d" providerId="ADAL" clId="{60569349-9B01-4FD5-947B-601DF929A0D5}" dt="2020-02-24T15:39:19.237" v="674" actId="115"/>
        <pc:sldMkLst>
          <pc:docMk/>
          <pc:sldMk cId="1412073336" sldId="549"/>
        </pc:sldMkLst>
        <pc:spChg chg="mod">
          <ac:chgData name="Bobby Stinnette" userId="03ff8e3e-62da-47b8-80a0-c6600614652d" providerId="ADAL" clId="{60569349-9B01-4FD5-947B-601DF929A0D5}" dt="2020-02-24T15:38:50.962" v="633" actId="20577"/>
          <ac:spMkLst>
            <pc:docMk/>
            <pc:sldMk cId="1412073336" sldId="549"/>
            <ac:spMk id="2" creationId="{E15119B2-02C3-4337-98A1-2DA41DB642A5}"/>
          </ac:spMkLst>
        </pc:spChg>
        <pc:spChg chg="mod">
          <ac:chgData name="Bobby Stinnette" userId="03ff8e3e-62da-47b8-80a0-c6600614652d" providerId="ADAL" clId="{60569349-9B01-4FD5-947B-601DF929A0D5}" dt="2020-02-24T15:39:19.237" v="674" actId="115"/>
          <ac:spMkLst>
            <pc:docMk/>
            <pc:sldMk cId="1412073336" sldId="549"/>
            <ac:spMk id="6" creationId="{181EF585-51A4-4633-8723-A67DB5B7FD54}"/>
          </ac:spMkLst>
        </pc:spChg>
      </pc:sldChg>
    </pc:docChg>
  </pc:docChgLst>
  <pc:docChgLst>
    <pc:chgData name="Bobby Stinnette" userId="03ff8e3e-62da-47b8-80a0-c6600614652d" providerId="ADAL" clId="{0DC98439-1108-4580-8B6D-5ABC0F0088D2}"/>
    <pc:docChg chg="modSld sldOrd">
      <pc:chgData name="Bobby Stinnette" userId="03ff8e3e-62da-47b8-80a0-c6600614652d" providerId="ADAL" clId="{0DC98439-1108-4580-8B6D-5ABC0F0088D2}" dt="2020-03-19T14:45:58.940" v="20" actId="14100"/>
      <pc:docMkLst>
        <pc:docMk/>
      </pc:docMkLst>
      <pc:sldChg chg="addSp delSp modSp mod">
        <pc:chgData name="Bobby Stinnette" userId="03ff8e3e-62da-47b8-80a0-c6600614652d" providerId="ADAL" clId="{0DC98439-1108-4580-8B6D-5ABC0F0088D2}" dt="2020-03-19T14:45:58.940" v="20" actId="14100"/>
        <pc:sldMkLst>
          <pc:docMk/>
          <pc:sldMk cId="110071397" sldId="637"/>
        </pc:sldMkLst>
        <pc:picChg chg="add del mod">
          <ac:chgData name="Bobby Stinnette" userId="03ff8e3e-62da-47b8-80a0-c6600614652d" providerId="ADAL" clId="{0DC98439-1108-4580-8B6D-5ABC0F0088D2}" dt="2020-03-19T14:43:16.995" v="10"/>
          <ac:picMkLst>
            <pc:docMk/>
            <pc:sldMk cId="110071397" sldId="637"/>
            <ac:picMk id="6" creationId="{67A5CD27-3AA9-476B-8087-AE226D070898}"/>
          </ac:picMkLst>
        </pc:picChg>
        <pc:picChg chg="add mod">
          <ac:chgData name="Bobby Stinnette" userId="03ff8e3e-62da-47b8-80a0-c6600614652d" providerId="ADAL" clId="{0DC98439-1108-4580-8B6D-5ABC0F0088D2}" dt="2020-03-19T14:45:58.940" v="20" actId="14100"/>
          <ac:picMkLst>
            <pc:docMk/>
            <pc:sldMk cId="110071397" sldId="637"/>
            <ac:picMk id="8" creationId="{46670E67-3662-4BDB-8060-7B7CF6A2171E}"/>
          </ac:picMkLst>
        </pc:picChg>
      </pc:sldChg>
      <pc:sldChg chg="ord">
        <pc:chgData name="Bobby Stinnette" userId="03ff8e3e-62da-47b8-80a0-c6600614652d" providerId="ADAL" clId="{0DC98439-1108-4580-8B6D-5ABC0F0088D2}" dt="2020-03-19T10:33:16.841" v="1"/>
        <pc:sldMkLst>
          <pc:docMk/>
          <pc:sldMk cId="1585307392" sldId="690"/>
        </pc:sldMkLst>
      </pc:sldChg>
    </pc:docChg>
  </pc:docChgLst>
  <pc:docChgLst>
    <pc:chgData name="Bobby Stinnette" userId="S::stinnette@access-board.gov::03ff8e3e-62da-47b8-80a0-c6600614652d" providerId="AD" clId="Web-{4B8ED453-0161-4AC4-9D87-04D590C961A6}"/>
    <pc:docChg chg="modSld">
      <pc:chgData name="Bobby Stinnette" userId="S::stinnette@access-board.gov::03ff8e3e-62da-47b8-80a0-c6600614652d" providerId="AD" clId="Web-{4B8ED453-0161-4AC4-9D87-04D590C961A6}" dt="2020-03-20T18:31:26.067" v="35" actId="20577"/>
      <pc:docMkLst>
        <pc:docMk/>
      </pc:docMkLst>
      <pc:sldChg chg="modSp">
        <pc:chgData name="Bobby Stinnette" userId="S::stinnette@access-board.gov::03ff8e3e-62da-47b8-80a0-c6600614652d" providerId="AD" clId="Web-{4B8ED453-0161-4AC4-9D87-04D590C961A6}" dt="2020-03-20T18:28:41.098" v="33" actId="20577"/>
        <pc:sldMkLst>
          <pc:docMk/>
          <pc:sldMk cId="208251540" sldId="701"/>
        </pc:sldMkLst>
        <pc:spChg chg="mod">
          <ac:chgData name="Bobby Stinnette" userId="S::stinnette@access-board.gov::03ff8e3e-62da-47b8-80a0-c6600614652d" providerId="AD" clId="Web-{4B8ED453-0161-4AC4-9D87-04D590C961A6}" dt="2020-03-20T18:25:15.346" v="28" actId="20577"/>
          <ac:spMkLst>
            <pc:docMk/>
            <pc:sldMk cId="208251540" sldId="701"/>
            <ac:spMk id="2" creationId="{A6D7A8D4-E2C2-4338-9D3B-F0B3C479A65F}"/>
          </ac:spMkLst>
        </pc:spChg>
        <pc:spChg chg="mod">
          <ac:chgData name="Bobby Stinnette" userId="S::stinnette@access-board.gov::03ff8e3e-62da-47b8-80a0-c6600614652d" providerId="AD" clId="Web-{4B8ED453-0161-4AC4-9D87-04D590C961A6}" dt="2020-03-20T18:28:41.098" v="33" actId="20577"/>
          <ac:spMkLst>
            <pc:docMk/>
            <pc:sldMk cId="208251540" sldId="701"/>
            <ac:spMk id="3" creationId="{0E5C3658-4256-46A2-852D-F985E3CA5651}"/>
          </ac:spMkLst>
        </pc:spChg>
      </pc:sldChg>
    </pc:docChg>
  </pc:docChgLst>
  <pc:docChgLst>
    <pc:chgData name="Bobby Stinnette" userId="03ff8e3e-62da-47b8-80a0-c6600614652d" providerId="ADAL" clId="{E7F1F725-D607-4602-8254-2AA74F747951}"/>
    <pc:docChg chg="custSel addSld delSld modSld sldOrd">
      <pc:chgData name="Bobby Stinnette" userId="03ff8e3e-62da-47b8-80a0-c6600614652d" providerId="ADAL" clId="{E7F1F725-D607-4602-8254-2AA74F747951}" dt="2020-02-24T15:10:59.127" v="196" actId="2696"/>
      <pc:docMkLst>
        <pc:docMk/>
      </pc:docMkLst>
      <pc:sldChg chg="ord">
        <pc:chgData name="Bobby Stinnette" userId="03ff8e3e-62da-47b8-80a0-c6600614652d" providerId="ADAL" clId="{E7F1F725-D607-4602-8254-2AA74F747951}" dt="2020-02-24T15:09:06.794" v="192"/>
        <pc:sldMkLst>
          <pc:docMk/>
          <pc:sldMk cId="834829015" sldId="536"/>
        </pc:sldMkLst>
      </pc:sldChg>
      <pc:sldChg chg="modSp add mod">
        <pc:chgData name="Bobby Stinnette" userId="03ff8e3e-62da-47b8-80a0-c6600614652d" providerId="ADAL" clId="{E7F1F725-D607-4602-8254-2AA74F747951}" dt="2020-02-24T15:00:29.729" v="15" actId="20577"/>
        <pc:sldMkLst>
          <pc:docMk/>
          <pc:sldMk cId="3056149395" sldId="543"/>
        </pc:sldMkLst>
        <pc:spChg chg="mod">
          <ac:chgData name="Bobby Stinnette" userId="03ff8e3e-62da-47b8-80a0-c6600614652d" providerId="ADAL" clId="{E7F1F725-D607-4602-8254-2AA74F747951}" dt="2020-02-24T15:00:29.729" v="15" actId="20577"/>
          <ac:spMkLst>
            <pc:docMk/>
            <pc:sldMk cId="3056149395" sldId="543"/>
            <ac:spMk id="4" creationId="{7F177324-18F4-45A4-90CA-499D6D72D9BC}"/>
          </ac:spMkLst>
        </pc:spChg>
      </pc:sldChg>
      <pc:sldChg chg="modSp add mod">
        <pc:chgData name="Bobby Stinnette" userId="03ff8e3e-62da-47b8-80a0-c6600614652d" providerId="ADAL" clId="{E7F1F725-D607-4602-8254-2AA74F747951}" dt="2020-02-24T15:05:48.597" v="188" actId="12"/>
        <pc:sldMkLst>
          <pc:docMk/>
          <pc:sldMk cId="2228721928" sldId="544"/>
        </pc:sldMkLst>
        <pc:spChg chg="mod">
          <ac:chgData name="Bobby Stinnette" userId="03ff8e3e-62da-47b8-80a0-c6600614652d" providerId="ADAL" clId="{E7F1F725-D607-4602-8254-2AA74F747951}" dt="2020-02-24T15:01:23.646" v="41" actId="20577"/>
          <ac:spMkLst>
            <pc:docMk/>
            <pc:sldMk cId="2228721928" sldId="544"/>
            <ac:spMk id="2" creationId="{CC3D9EB7-2A7F-41F2-92C5-0D4853CC97F8}"/>
          </ac:spMkLst>
        </pc:spChg>
        <pc:spChg chg="mod">
          <ac:chgData name="Bobby Stinnette" userId="03ff8e3e-62da-47b8-80a0-c6600614652d" providerId="ADAL" clId="{E7F1F725-D607-4602-8254-2AA74F747951}" dt="2020-02-24T15:05:48.597" v="188" actId="12"/>
          <ac:spMkLst>
            <pc:docMk/>
            <pc:sldMk cId="2228721928" sldId="544"/>
            <ac:spMk id="3" creationId="{D8253E99-269A-4178-9A42-36951B7B12CB}"/>
          </ac:spMkLst>
        </pc:spChg>
      </pc:sldChg>
      <pc:sldChg chg="add">
        <pc:chgData name="Bobby Stinnette" userId="03ff8e3e-62da-47b8-80a0-c6600614652d" providerId="ADAL" clId="{E7F1F725-D607-4602-8254-2AA74F747951}" dt="2020-02-24T15:10:05.490" v="193"/>
        <pc:sldMkLst>
          <pc:docMk/>
          <pc:sldMk cId="2099462205" sldId="545"/>
        </pc:sldMkLst>
      </pc:sldChg>
      <pc:sldChg chg="add del">
        <pc:chgData name="Bobby Stinnette" userId="03ff8e3e-62da-47b8-80a0-c6600614652d" providerId="ADAL" clId="{E7F1F725-D607-4602-8254-2AA74F747951}" dt="2020-02-24T15:10:59.127" v="196" actId="2696"/>
        <pc:sldMkLst>
          <pc:docMk/>
          <pc:sldMk cId="3719680902" sldId="546"/>
        </pc:sldMkLst>
      </pc:sldChg>
      <pc:sldChg chg="add">
        <pc:chgData name="Bobby Stinnette" userId="03ff8e3e-62da-47b8-80a0-c6600614652d" providerId="ADAL" clId="{E7F1F725-D607-4602-8254-2AA74F747951}" dt="2020-02-24T15:10:46.773" v="195"/>
        <pc:sldMkLst>
          <pc:docMk/>
          <pc:sldMk cId="2263544295" sldId="547"/>
        </pc:sldMkLst>
      </pc:sldChg>
    </pc:docChg>
  </pc:docChgLst>
  <pc:docChgLst>
    <pc:chgData name="Bobby Stinnette" userId="03ff8e3e-62da-47b8-80a0-c6600614652d" providerId="ADAL" clId="{4066EB38-DFB9-4F5A-AE5F-CD4B9EDB27B5}"/>
    <pc:docChg chg="undo custSel mod addSld modSld sldOrd">
      <pc:chgData name="Bobby Stinnette" userId="03ff8e3e-62da-47b8-80a0-c6600614652d" providerId="ADAL" clId="{4066EB38-DFB9-4F5A-AE5F-CD4B9EDB27B5}" dt="2020-03-16T19:25:36.652" v="471" actId="1076"/>
      <pc:docMkLst>
        <pc:docMk/>
      </pc:docMkLst>
      <pc:sldChg chg="modSp mod">
        <pc:chgData name="Bobby Stinnette" userId="03ff8e3e-62da-47b8-80a0-c6600614652d" providerId="ADAL" clId="{4066EB38-DFB9-4F5A-AE5F-CD4B9EDB27B5}" dt="2020-03-16T14:05:38.724" v="384" actId="962"/>
        <pc:sldMkLst>
          <pc:docMk/>
          <pc:sldMk cId="605760067" sldId="373"/>
        </pc:sldMkLst>
        <pc:picChg chg="mod">
          <ac:chgData name="Bobby Stinnette" userId="03ff8e3e-62da-47b8-80a0-c6600614652d" providerId="ADAL" clId="{4066EB38-DFB9-4F5A-AE5F-CD4B9EDB27B5}" dt="2020-03-16T14:05:38.724" v="384" actId="962"/>
          <ac:picMkLst>
            <pc:docMk/>
            <pc:sldMk cId="605760067" sldId="373"/>
            <ac:picMk id="13" creationId="{00000000-0000-0000-0000-000000000000}"/>
          </ac:picMkLst>
        </pc:picChg>
      </pc:sldChg>
      <pc:sldChg chg="modSp mod">
        <pc:chgData name="Bobby Stinnette" userId="03ff8e3e-62da-47b8-80a0-c6600614652d" providerId="ADAL" clId="{4066EB38-DFB9-4F5A-AE5F-CD4B9EDB27B5}" dt="2020-03-16T19:25:36.652" v="471" actId="1076"/>
        <pc:sldMkLst>
          <pc:docMk/>
          <pc:sldMk cId="602227978" sldId="551"/>
        </pc:sldMkLst>
        <pc:spChg chg="mod">
          <ac:chgData name="Bobby Stinnette" userId="03ff8e3e-62da-47b8-80a0-c6600614652d" providerId="ADAL" clId="{4066EB38-DFB9-4F5A-AE5F-CD4B9EDB27B5}" dt="2020-03-16T19:25:36.652" v="471" actId="1076"/>
          <ac:spMkLst>
            <pc:docMk/>
            <pc:sldMk cId="602227978" sldId="551"/>
            <ac:spMk id="5" creationId="{BE6A8562-DBBD-4238-ABA0-1EFCEFD7EEC4}"/>
          </ac:spMkLst>
        </pc:spChg>
      </pc:sldChg>
      <pc:sldChg chg="ord">
        <pc:chgData name="Bobby Stinnette" userId="03ff8e3e-62da-47b8-80a0-c6600614652d" providerId="ADAL" clId="{4066EB38-DFB9-4F5A-AE5F-CD4B9EDB27B5}" dt="2020-03-16T14:59:26.026" v="419"/>
        <pc:sldMkLst>
          <pc:docMk/>
          <pc:sldMk cId="3757292589" sldId="620"/>
        </pc:sldMkLst>
      </pc:sldChg>
      <pc:sldChg chg="modSp mod">
        <pc:chgData name="Bobby Stinnette" userId="03ff8e3e-62da-47b8-80a0-c6600614652d" providerId="ADAL" clId="{4066EB38-DFB9-4F5A-AE5F-CD4B9EDB27B5}" dt="2020-03-16T14:23:27.072" v="401" actId="20577"/>
        <pc:sldMkLst>
          <pc:docMk/>
          <pc:sldMk cId="1415944165" sldId="630"/>
        </pc:sldMkLst>
        <pc:spChg chg="mod">
          <ac:chgData name="Bobby Stinnette" userId="03ff8e3e-62da-47b8-80a0-c6600614652d" providerId="ADAL" clId="{4066EB38-DFB9-4F5A-AE5F-CD4B9EDB27B5}" dt="2020-03-16T14:23:27.072" v="401" actId="20577"/>
          <ac:spMkLst>
            <pc:docMk/>
            <pc:sldMk cId="1415944165" sldId="630"/>
            <ac:spMk id="8" creationId="{54762E73-E194-4E5E-92BB-6A4296F910D4}"/>
          </ac:spMkLst>
        </pc:spChg>
      </pc:sldChg>
      <pc:sldChg chg="modSp mod">
        <pc:chgData name="Bobby Stinnette" userId="03ff8e3e-62da-47b8-80a0-c6600614652d" providerId="ADAL" clId="{4066EB38-DFB9-4F5A-AE5F-CD4B9EDB27B5}" dt="2020-03-16T14:59:02.868" v="417" actId="20577"/>
        <pc:sldMkLst>
          <pc:docMk/>
          <pc:sldMk cId="331366622" sldId="654"/>
        </pc:sldMkLst>
        <pc:spChg chg="mod">
          <ac:chgData name="Bobby Stinnette" userId="03ff8e3e-62da-47b8-80a0-c6600614652d" providerId="ADAL" clId="{4066EB38-DFB9-4F5A-AE5F-CD4B9EDB27B5}" dt="2020-03-16T14:59:02.868" v="417" actId="20577"/>
          <ac:spMkLst>
            <pc:docMk/>
            <pc:sldMk cId="331366622" sldId="654"/>
            <ac:spMk id="11" creationId="{CEC4CB3F-C824-4A6E-99B0-6F99CDB354A0}"/>
          </ac:spMkLst>
        </pc:spChg>
        <pc:picChg chg="mod">
          <ac:chgData name="Bobby Stinnette" userId="03ff8e3e-62da-47b8-80a0-c6600614652d" providerId="ADAL" clId="{4066EB38-DFB9-4F5A-AE5F-CD4B9EDB27B5}" dt="2020-03-16T13:29:45.584" v="311" actId="962"/>
          <ac:picMkLst>
            <pc:docMk/>
            <pc:sldMk cId="331366622" sldId="654"/>
            <ac:picMk id="6" creationId="{85310E73-4D24-4BFD-AEEC-D50D00ED5F8C}"/>
          </ac:picMkLst>
        </pc:picChg>
      </pc:sldChg>
      <pc:sldChg chg="ord">
        <pc:chgData name="Bobby Stinnette" userId="03ff8e3e-62da-47b8-80a0-c6600614652d" providerId="ADAL" clId="{4066EB38-DFB9-4F5A-AE5F-CD4B9EDB27B5}" dt="2020-03-16T13:57:14.858" v="379"/>
        <pc:sldMkLst>
          <pc:docMk/>
          <pc:sldMk cId="2707127794" sldId="674"/>
        </pc:sldMkLst>
      </pc:sldChg>
      <pc:sldChg chg="addSp delSp modSp mod modClrScheme chgLayout">
        <pc:chgData name="Bobby Stinnette" userId="03ff8e3e-62da-47b8-80a0-c6600614652d" providerId="ADAL" clId="{4066EB38-DFB9-4F5A-AE5F-CD4B9EDB27B5}" dt="2020-03-16T14:18:49.858" v="394" actId="14100"/>
        <pc:sldMkLst>
          <pc:docMk/>
          <pc:sldMk cId="2349548590" sldId="680"/>
        </pc:sldMkLst>
        <pc:spChg chg="mod">
          <ac:chgData name="Bobby Stinnette" userId="03ff8e3e-62da-47b8-80a0-c6600614652d" providerId="ADAL" clId="{4066EB38-DFB9-4F5A-AE5F-CD4B9EDB27B5}" dt="2020-03-16T14:18:16.551" v="390" actId="26606"/>
          <ac:spMkLst>
            <pc:docMk/>
            <pc:sldMk cId="2349548590" sldId="680"/>
            <ac:spMk id="2" creationId="{CC3D9EB7-2A7F-41F2-92C5-0D4853CC97F8}"/>
          </ac:spMkLst>
        </pc:spChg>
        <pc:spChg chg="mod ord">
          <ac:chgData name="Bobby Stinnette" userId="03ff8e3e-62da-47b8-80a0-c6600614652d" providerId="ADAL" clId="{4066EB38-DFB9-4F5A-AE5F-CD4B9EDB27B5}" dt="2020-03-16T14:18:16.551" v="390" actId="26606"/>
          <ac:spMkLst>
            <pc:docMk/>
            <pc:sldMk cId="2349548590" sldId="680"/>
            <ac:spMk id="3" creationId="{D8253E99-269A-4178-9A42-36951B7B12CB}"/>
          </ac:spMkLst>
        </pc:spChg>
        <pc:spChg chg="del">
          <ac:chgData name="Bobby Stinnette" userId="03ff8e3e-62da-47b8-80a0-c6600614652d" providerId="ADAL" clId="{4066EB38-DFB9-4F5A-AE5F-CD4B9EDB27B5}" dt="2020-03-16T14:17:58.059" v="385"/>
          <ac:spMkLst>
            <pc:docMk/>
            <pc:sldMk cId="2349548590" sldId="680"/>
            <ac:spMk id="8" creationId="{14258781-7889-4A22-A15F-7D66E45BEC97}"/>
          </ac:spMkLst>
        </pc:spChg>
        <pc:spChg chg="add del mod">
          <ac:chgData name="Bobby Stinnette" userId="03ff8e3e-62da-47b8-80a0-c6600614652d" providerId="ADAL" clId="{4066EB38-DFB9-4F5A-AE5F-CD4B9EDB27B5}" dt="2020-03-16T14:18:16.535" v="389" actId="26606"/>
          <ac:spMkLst>
            <pc:docMk/>
            <pc:sldMk cId="2349548590" sldId="680"/>
            <ac:spMk id="9" creationId="{1365A82E-12EE-4054-B3AC-6B97FEDEAF39}"/>
          </ac:spMkLst>
        </pc:spChg>
        <pc:picChg chg="add mod">
          <ac:chgData name="Bobby Stinnette" userId="03ff8e3e-62da-47b8-80a0-c6600614652d" providerId="ADAL" clId="{4066EB38-DFB9-4F5A-AE5F-CD4B9EDB27B5}" dt="2020-03-16T14:18:49.858" v="394" actId="14100"/>
          <ac:picMkLst>
            <pc:docMk/>
            <pc:sldMk cId="2349548590" sldId="680"/>
            <ac:picMk id="4" creationId="{6A43DD3A-8F73-47DA-8B1D-697FD4B6544F}"/>
          </ac:picMkLst>
        </pc:picChg>
      </pc:sldChg>
      <pc:sldChg chg="modSp">
        <pc:chgData name="Bobby Stinnette" userId="03ff8e3e-62da-47b8-80a0-c6600614652d" providerId="ADAL" clId="{4066EB38-DFB9-4F5A-AE5F-CD4B9EDB27B5}" dt="2020-03-16T17:39:45.450" v="470"/>
        <pc:sldMkLst>
          <pc:docMk/>
          <pc:sldMk cId="1631860714" sldId="681"/>
        </pc:sldMkLst>
        <pc:graphicFrameChg chg="mod">
          <ac:chgData name="Bobby Stinnette" userId="03ff8e3e-62da-47b8-80a0-c6600614652d" providerId="ADAL" clId="{4066EB38-DFB9-4F5A-AE5F-CD4B9EDB27B5}" dt="2020-03-16T17:39:45.450" v="470"/>
          <ac:graphicFrameMkLst>
            <pc:docMk/>
            <pc:sldMk cId="1631860714" sldId="681"/>
            <ac:graphicFrameMk id="10" creationId="{2C1233FF-7D88-4122-B1DA-FB4E9DA1ED29}"/>
          </ac:graphicFrameMkLst>
        </pc:graphicFrameChg>
      </pc:sldChg>
      <pc:sldChg chg="addSp delSp modSp mod modClrScheme chgLayout">
        <pc:chgData name="Bobby Stinnette" userId="03ff8e3e-62da-47b8-80a0-c6600614652d" providerId="ADAL" clId="{4066EB38-DFB9-4F5A-AE5F-CD4B9EDB27B5}" dt="2020-03-16T14:21:20.152" v="396"/>
        <pc:sldMkLst>
          <pc:docMk/>
          <pc:sldMk cId="2023761122" sldId="685"/>
        </pc:sldMkLst>
        <pc:spChg chg="mod">
          <ac:chgData name="Bobby Stinnette" userId="03ff8e3e-62da-47b8-80a0-c6600614652d" providerId="ADAL" clId="{4066EB38-DFB9-4F5A-AE5F-CD4B9EDB27B5}" dt="2020-03-16T14:20:52.662" v="395" actId="26606"/>
          <ac:spMkLst>
            <pc:docMk/>
            <pc:sldMk cId="2023761122" sldId="685"/>
            <ac:spMk id="2" creationId="{86391F6D-4C1C-42C9-8F4F-078CCD39EC1C}"/>
          </ac:spMkLst>
        </pc:spChg>
        <pc:spChg chg="del">
          <ac:chgData name="Bobby Stinnette" userId="03ff8e3e-62da-47b8-80a0-c6600614652d" providerId="ADAL" clId="{4066EB38-DFB9-4F5A-AE5F-CD4B9EDB27B5}" dt="2020-03-16T14:20:52.662" v="395" actId="26606"/>
          <ac:spMkLst>
            <pc:docMk/>
            <pc:sldMk cId="2023761122" sldId="685"/>
            <ac:spMk id="3" creationId="{89585399-F770-4A6E-BB23-6A4E56D2513F}"/>
          </ac:spMkLst>
        </pc:spChg>
        <pc:spChg chg="del">
          <ac:chgData name="Bobby Stinnette" userId="03ff8e3e-62da-47b8-80a0-c6600614652d" providerId="ADAL" clId="{4066EB38-DFB9-4F5A-AE5F-CD4B9EDB27B5}" dt="2020-03-16T14:20:52.662" v="395" actId="26606"/>
          <ac:spMkLst>
            <pc:docMk/>
            <pc:sldMk cId="2023761122" sldId="685"/>
            <ac:spMk id="4" creationId="{E9DE4861-D62A-4CCE-B840-54CA94C07443}"/>
          </ac:spMkLst>
        </pc:spChg>
        <pc:spChg chg="add mod">
          <ac:chgData name="Bobby Stinnette" userId="03ff8e3e-62da-47b8-80a0-c6600614652d" providerId="ADAL" clId="{4066EB38-DFB9-4F5A-AE5F-CD4B9EDB27B5}" dt="2020-03-16T14:20:52.662" v="395" actId="26606"/>
          <ac:spMkLst>
            <pc:docMk/>
            <pc:sldMk cId="2023761122" sldId="685"/>
            <ac:spMk id="11" creationId="{B240C4FC-7542-4E76-B523-C5474DED9015}"/>
          </ac:spMkLst>
        </pc:spChg>
        <pc:graphicFrameChg chg="add mod">
          <ac:chgData name="Bobby Stinnette" userId="03ff8e3e-62da-47b8-80a0-c6600614652d" providerId="ADAL" clId="{4066EB38-DFB9-4F5A-AE5F-CD4B9EDB27B5}" dt="2020-03-16T14:21:20.152" v="396"/>
          <ac:graphicFrameMkLst>
            <pc:docMk/>
            <pc:sldMk cId="2023761122" sldId="685"/>
            <ac:graphicFrameMk id="6" creationId="{6FD308AD-1F75-49D4-8D2A-04EE877BCBF4}"/>
          </ac:graphicFrameMkLst>
        </pc:graphicFrameChg>
      </pc:sldChg>
      <pc:sldChg chg="addSp delSp modSp add mod modClrScheme chgLayout">
        <pc:chgData name="Bobby Stinnette" userId="03ff8e3e-62da-47b8-80a0-c6600614652d" providerId="ADAL" clId="{4066EB38-DFB9-4F5A-AE5F-CD4B9EDB27B5}" dt="2020-03-16T17:33:49.082" v="466"/>
        <pc:sldMkLst>
          <pc:docMk/>
          <pc:sldMk cId="3907974409" sldId="688"/>
        </pc:sldMkLst>
        <pc:spChg chg="mod">
          <ac:chgData name="Bobby Stinnette" userId="03ff8e3e-62da-47b8-80a0-c6600614652d" providerId="ADAL" clId="{4066EB38-DFB9-4F5A-AE5F-CD4B9EDB27B5}" dt="2020-03-16T14:47:20.223" v="409" actId="26606"/>
          <ac:spMkLst>
            <pc:docMk/>
            <pc:sldMk cId="3907974409" sldId="688"/>
            <ac:spMk id="2" creationId="{F1FCA6AB-C4D0-4BD1-9398-E6C9C0E2C3F5}"/>
          </ac:spMkLst>
        </pc:spChg>
        <pc:spChg chg="del mod ord">
          <ac:chgData name="Bobby Stinnette" userId="03ff8e3e-62da-47b8-80a0-c6600614652d" providerId="ADAL" clId="{4066EB38-DFB9-4F5A-AE5F-CD4B9EDB27B5}" dt="2020-03-16T14:47:20.223" v="409" actId="26606"/>
          <ac:spMkLst>
            <pc:docMk/>
            <pc:sldMk cId="3907974409" sldId="688"/>
            <ac:spMk id="3" creationId="{D6F5AE0A-FE23-4513-8589-D6F482A784A1}"/>
          </ac:spMkLst>
        </pc:spChg>
        <pc:spChg chg="mod ord">
          <ac:chgData name="Bobby Stinnette" userId="03ff8e3e-62da-47b8-80a0-c6600614652d" providerId="ADAL" clId="{4066EB38-DFB9-4F5A-AE5F-CD4B9EDB27B5}" dt="2020-03-16T14:47:20.223" v="409" actId="26606"/>
          <ac:spMkLst>
            <pc:docMk/>
            <pc:sldMk cId="3907974409" sldId="688"/>
            <ac:spMk id="4" creationId="{9417E402-71E9-4189-BF2A-971BE2CD2E04}"/>
          </ac:spMkLst>
        </pc:spChg>
        <pc:spChg chg="add del mod">
          <ac:chgData name="Bobby Stinnette" userId="03ff8e3e-62da-47b8-80a0-c6600614652d" providerId="ADAL" clId="{4066EB38-DFB9-4F5A-AE5F-CD4B9EDB27B5}" dt="2020-03-16T13:43:46.590" v="372"/>
          <ac:spMkLst>
            <pc:docMk/>
            <pc:sldMk cId="3907974409" sldId="688"/>
            <ac:spMk id="5" creationId="{62723B9C-B3F5-47E3-A999-A39B40A9D06B}"/>
          </ac:spMkLst>
        </pc:spChg>
        <pc:spChg chg="add del mod">
          <ac:chgData name="Bobby Stinnette" userId="03ff8e3e-62da-47b8-80a0-c6600614652d" providerId="ADAL" clId="{4066EB38-DFB9-4F5A-AE5F-CD4B9EDB27B5}" dt="2020-03-16T13:43:46.590" v="372"/>
          <ac:spMkLst>
            <pc:docMk/>
            <pc:sldMk cId="3907974409" sldId="688"/>
            <ac:spMk id="6" creationId="{39336EF0-2865-439B-BC01-022A34B0BDFD}"/>
          </ac:spMkLst>
        </pc:spChg>
        <pc:spChg chg="add del mod">
          <ac:chgData name="Bobby Stinnette" userId="03ff8e3e-62da-47b8-80a0-c6600614652d" providerId="ADAL" clId="{4066EB38-DFB9-4F5A-AE5F-CD4B9EDB27B5}" dt="2020-03-16T13:43:46.590" v="372"/>
          <ac:spMkLst>
            <pc:docMk/>
            <pc:sldMk cId="3907974409" sldId="688"/>
            <ac:spMk id="7" creationId="{3BAE4356-52E9-4B7F-B388-C21D96431C6B}"/>
          </ac:spMkLst>
        </pc:spChg>
        <pc:spChg chg="add del mod">
          <ac:chgData name="Bobby Stinnette" userId="03ff8e3e-62da-47b8-80a0-c6600614652d" providerId="ADAL" clId="{4066EB38-DFB9-4F5A-AE5F-CD4B9EDB27B5}" dt="2020-03-16T13:43:46.590" v="372"/>
          <ac:spMkLst>
            <pc:docMk/>
            <pc:sldMk cId="3907974409" sldId="688"/>
            <ac:spMk id="8" creationId="{BA16395F-5D18-4383-8258-75692A3CF366}"/>
          </ac:spMkLst>
        </pc:spChg>
        <pc:spChg chg="add del mod">
          <ac:chgData name="Bobby Stinnette" userId="03ff8e3e-62da-47b8-80a0-c6600614652d" providerId="ADAL" clId="{4066EB38-DFB9-4F5A-AE5F-CD4B9EDB27B5}" dt="2020-03-16T13:44:07.252" v="373"/>
          <ac:spMkLst>
            <pc:docMk/>
            <pc:sldMk cId="3907974409" sldId="688"/>
            <ac:spMk id="9" creationId="{DB5AA176-122F-4738-8E74-E851AE5DEA3B}"/>
          </ac:spMkLst>
        </pc:spChg>
        <pc:spChg chg="add del mod">
          <ac:chgData name="Bobby Stinnette" userId="03ff8e3e-62da-47b8-80a0-c6600614652d" providerId="ADAL" clId="{4066EB38-DFB9-4F5A-AE5F-CD4B9EDB27B5}" dt="2020-03-16T13:44:07.252" v="373"/>
          <ac:spMkLst>
            <pc:docMk/>
            <pc:sldMk cId="3907974409" sldId="688"/>
            <ac:spMk id="10" creationId="{7FAB246F-6C5E-4FB8-A4DA-FA26B30E40D0}"/>
          </ac:spMkLst>
        </pc:spChg>
        <pc:spChg chg="add del mod">
          <ac:chgData name="Bobby Stinnette" userId="03ff8e3e-62da-47b8-80a0-c6600614652d" providerId="ADAL" clId="{4066EB38-DFB9-4F5A-AE5F-CD4B9EDB27B5}" dt="2020-03-16T14:26:19.074" v="402" actId="931"/>
          <ac:spMkLst>
            <pc:docMk/>
            <pc:sldMk cId="3907974409" sldId="688"/>
            <ac:spMk id="11" creationId="{05713D1A-1A14-43B3-B9C5-3DCF29939F61}"/>
          </ac:spMkLst>
        </pc:spChg>
        <pc:spChg chg="add del mod">
          <ac:chgData name="Bobby Stinnette" userId="03ff8e3e-62da-47b8-80a0-c6600614652d" providerId="ADAL" clId="{4066EB38-DFB9-4F5A-AE5F-CD4B9EDB27B5}" dt="2020-03-16T14:47:20.223" v="409" actId="26606"/>
          <ac:spMkLst>
            <pc:docMk/>
            <pc:sldMk cId="3907974409" sldId="688"/>
            <ac:spMk id="14" creationId="{DE2F6BB7-6D31-4825-B2AD-9662B2D7AC5D}"/>
          </ac:spMkLst>
        </pc:spChg>
        <pc:graphicFrameChg chg="add mod">
          <ac:chgData name="Bobby Stinnette" userId="03ff8e3e-62da-47b8-80a0-c6600614652d" providerId="ADAL" clId="{4066EB38-DFB9-4F5A-AE5F-CD4B9EDB27B5}" dt="2020-03-16T17:33:49.082" v="466"/>
          <ac:graphicFrameMkLst>
            <pc:docMk/>
            <pc:sldMk cId="3907974409" sldId="688"/>
            <ac:graphicFrameMk id="16" creationId="{21413B2F-9DF9-4092-A98D-ED3DC87609BD}"/>
          </ac:graphicFrameMkLst>
        </pc:graphicFrameChg>
        <pc:picChg chg="add del mod ord">
          <ac:chgData name="Bobby Stinnette" userId="03ff8e3e-62da-47b8-80a0-c6600614652d" providerId="ADAL" clId="{4066EB38-DFB9-4F5A-AE5F-CD4B9EDB27B5}" dt="2020-03-16T14:47:14.181" v="408"/>
          <ac:picMkLst>
            <pc:docMk/>
            <pc:sldMk cId="3907974409" sldId="688"/>
            <ac:picMk id="13" creationId="{1B381276-00CD-46D2-A494-3E7F65D0F481}"/>
          </ac:picMkLst>
        </pc:picChg>
      </pc:sldChg>
    </pc:docChg>
  </pc:docChgLst>
  <pc:docChgLst>
    <pc:chgData name="Bobby Stinnette" userId="03ff8e3e-62da-47b8-80a0-c6600614652d" providerId="ADAL" clId="{F1943F01-2648-4015-A6DA-736CDD7238A9}"/>
    <pc:docChg chg="undo custSel mod addSld delSld modSld sldOrd">
      <pc:chgData name="Bobby Stinnette" userId="03ff8e3e-62da-47b8-80a0-c6600614652d" providerId="ADAL" clId="{F1943F01-2648-4015-A6DA-736CDD7238A9}" dt="2020-03-06T20:22:38.314" v="1463" actId="14100"/>
      <pc:docMkLst>
        <pc:docMk/>
      </pc:docMkLst>
      <pc:sldChg chg="addSp delSp modSp mod">
        <pc:chgData name="Bobby Stinnette" userId="03ff8e3e-62da-47b8-80a0-c6600614652d" providerId="ADAL" clId="{F1943F01-2648-4015-A6DA-736CDD7238A9}" dt="2020-03-06T20:22:38.314" v="1463" actId="14100"/>
        <pc:sldMkLst>
          <pc:docMk/>
          <pc:sldMk cId="647604166" sldId="516"/>
        </pc:sldMkLst>
        <pc:spChg chg="mod">
          <ac:chgData name="Bobby Stinnette" userId="03ff8e3e-62da-47b8-80a0-c6600614652d" providerId="ADAL" clId="{F1943F01-2648-4015-A6DA-736CDD7238A9}" dt="2020-03-06T20:04:04.782" v="1454" actId="122"/>
          <ac:spMkLst>
            <pc:docMk/>
            <pc:sldMk cId="647604166" sldId="516"/>
            <ac:spMk id="5" creationId="{E0B95888-0F6D-43B1-BCCF-91958BA6A842}"/>
          </ac:spMkLst>
        </pc:spChg>
        <pc:spChg chg="del">
          <ac:chgData name="Bobby Stinnette" userId="03ff8e3e-62da-47b8-80a0-c6600614652d" providerId="ADAL" clId="{F1943F01-2648-4015-A6DA-736CDD7238A9}" dt="2020-03-06T20:03:21.754" v="1446" actId="931"/>
          <ac:spMkLst>
            <pc:docMk/>
            <pc:sldMk cId="647604166" sldId="516"/>
            <ac:spMk id="6" creationId="{B6946596-517B-438B-B21E-82027B5BE6E6}"/>
          </ac:spMkLst>
        </pc:spChg>
        <pc:spChg chg="add del mod">
          <ac:chgData name="Bobby Stinnette" userId="03ff8e3e-62da-47b8-80a0-c6600614652d" providerId="ADAL" clId="{F1943F01-2648-4015-A6DA-736CDD7238A9}" dt="2020-03-06T20:21:58.867" v="1457" actId="931"/>
          <ac:spMkLst>
            <pc:docMk/>
            <pc:sldMk cId="647604166" sldId="516"/>
            <ac:spMk id="12" creationId="{05148320-4B7F-48A3-BDE0-AD4AF25A004A}"/>
          </ac:spMkLst>
        </pc:spChg>
        <pc:picChg chg="add del mod">
          <ac:chgData name="Bobby Stinnette" userId="03ff8e3e-62da-47b8-80a0-c6600614652d" providerId="ADAL" clId="{F1943F01-2648-4015-A6DA-736CDD7238A9}" dt="2020-03-06T20:05:38.635" v="1456"/>
          <ac:picMkLst>
            <pc:docMk/>
            <pc:sldMk cId="647604166" sldId="516"/>
            <ac:picMk id="11" creationId="{EBA63BEE-CFF9-46CC-868E-9CBEDAEA118D}"/>
          </ac:picMkLst>
        </pc:picChg>
        <pc:picChg chg="add mod">
          <ac:chgData name="Bobby Stinnette" userId="03ff8e3e-62da-47b8-80a0-c6600614652d" providerId="ADAL" clId="{F1943F01-2648-4015-A6DA-736CDD7238A9}" dt="2020-03-06T20:22:38.314" v="1463" actId="14100"/>
          <ac:picMkLst>
            <pc:docMk/>
            <pc:sldMk cId="647604166" sldId="516"/>
            <ac:picMk id="14" creationId="{EB8D6EF7-A112-4439-9C04-4FF1FA5A37D1}"/>
          </ac:picMkLst>
        </pc:picChg>
      </pc:sldChg>
      <pc:sldChg chg="modSp mod">
        <pc:chgData name="Bobby Stinnette" userId="03ff8e3e-62da-47b8-80a0-c6600614652d" providerId="ADAL" clId="{F1943F01-2648-4015-A6DA-736CDD7238A9}" dt="2020-03-06T13:44:37.277" v="92" actId="5793"/>
        <pc:sldMkLst>
          <pc:docMk/>
          <pc:sldMk cId="3974810468" sldId="532"/>
        </pc:sldMkLst>
        <pc:spChg chg="mod">
          <ac:chgData name="Bobby Stinnette" userId="03ff8e3e-62da-47b8-80a0-c6600614652d" providerId="ADAL" clId="{F1943F01-2648-4015-A6DA-736CDD7238A9}" dt="2020-03-06T13:44:37.277" v="92" actId="5793"/>
          <ac:spMkLst>
            <pc:docMk/>
            <pc:sldMk cId="3974810468" sldId="532"/>
            <ac:spMk id="6" creationId="{823F16D7-64D7-4B14-ABDA-C50012B0B9C9}"/>
          </ac:spMkLst>
        </pc:spChg>
      </pc:sldChg>
      <pc:sldChg chg="modSp mod">
        <pc:chgData name="Bobby Stinnette" userId="03ff8e3e-62da-47b8-80a0-c6600614652d" providerId="ADAL" clId="{F1943F01-2648-4015-A6DA-736CDD7238A9}" dt="2020-03-04T14:15:55.004" v="42" actId="255"/>
        <pc:sldMkLst>
          <pc:docMk/>
          <pc:sldMk cId="3313916570" sldId="553"/>
        </pc:sldMkLst>
        <pc:spChg chg="mod">
          <ac:chgData name="Bobby Stinnette" userId="03ff8e3e-62da-47b8-80a0-c6600614652d" providerId="ADAL" clId="{F1943F01-2648-4015-A6DA-736CDD7238A9}" dt="2020-03-04T14:15:55.004" v="42" actId="255"/>
          <ac:spMkLst>
            <pc:docMk/>
            <pc:sldMk cId="3313916570" sldId="553"/>
            <ac:spMk id="11" creationId="{FF742791-31AE-494C-A723-2B4A1DB8A6D6}"/>
          </ac:spMkLst>
        </pc:spChg>
      </pc:sldChg>
      <pc:sldChg chg="addSp delSp modSp ord">
        <pc:chgData name="Bobby Stinnette" userId="03ff8e3e-62da-47b8-80a0-c6600614652d" providerId="ADAL" clId="{F1943F01-2648-4015-A6DA-736CDD7238A9}" dt="2020-03-06T15:16:26.941" v="1445"/>
        <pc:sldMkLst>
          <pc:docMk/>
          <pc:sldMk cId="2477838274" sldId="562"/>
        </pc:sldMkLst>
        <pc:spChg chg="add del mod">
          <ac:chgData name="Bobby Stinnette" userId="03ff8e3e-62da-47b8-80a0-c6600614652d" providerId="ADAL" clId="{F1943F01-2648-4015-A6DA-736CDD7238A9}" dt="2020-03-06T13:14:49.129" v="46"/>
          <ac:spMkLst>
            <pc:docMk/>
            <pc:sldMk cId="2477838274" sldId="562"/>
            <ac:spMk id="6" creationId="{0292CB6F-AF26-409B-81AB-6E983065BEBB}"/>
          </ac:spMkLst>
        </pc:spChg>
        <pc:spChg chg="add del mod">
          <ac:chgData name="Bobby Stinnette" userId="03ff8e3e-62da-47b8-80a0-c6600614652d" providerId="ADAL" clId="{F1943F01-2648-4015-A6DA-736CDD7238A9}" dt="2020-03-06T13:14:49.129" v="46"/>
          <ac:spMkLst>
            <pc:docMk/>
            <pc:sldMk cId="2477838274" sldId="562"/>
            <ac:spMk id="7" creationId="{7FF1E8F4-752A-407D-B7DC-614D0D125A03}"/>
          </ac:spMkLst>
        </pc:spChg>
      </pc:sldChg>
      <pc:sldChg chg="addSp delSp modSp">
        <pc:chgData name="Bobby Stinnette" userId="03ff8e3e-62da-47b8-80a0-c6600614652d" providerId="ADAL" clId="{F1943F01-2648-4015-A6DA-736CDD7238A9}" dt="2020-03-06T13:14:10.832" v="45"/>
        <pc:sldMkLst>
          <pc:docMk/>
          <pc:sldMk cId="1384501062" sldId="567"/>
        </pc:sldMkLst>
        <pc:spChg chg="add del mod">
          <ac:chgData name="Bobby Stinnette" userId="03ff8e3e-62da-47b8-80a0-c6600614652d" providerId="ADAL" clId="{F1943F01-2648-4015-A6DA-736CDD7238A9}" dt="2020-03-06T13:14:10.832" v="45"/>
          <ac:spMkLst>
            <pc:docMk/>
            <pc:sldMk cId="1384501062" sldId="567"/>
            <ac:spMk id="3" creationId="{95BA2B91-283E-4831-8F6F-A3B357153DAB}"/>
          </ac:spMkLst>
        </pc:spChg>
        <pc:spChg chg="add del mod">
          <ac:chgData name="Bobby Stinnette" userId="03ff8e3e-62da-47b8-80a0-c6600614652d" providerId="ADAL" clId="{F1943F01-2648-4015-A6DA-736CDD7238A9}" dt="2020-03-06T13:14:10.832" v="45"/>
          <ac:spMkLst>
            <pc:docMk/>
            <pc:sldMk cId="1384501062" sldId="567"/>
            <ac:spMk id="6" creationId="{21431BB7-3A89-4C8C-BC2E-7E9779561346}"/>
          </ac:spMkLst>
        </pc:spChg>
        <pc:spChg chg="add del mod">
          <ac:chgData name="Bobby Stinnette" userId="03ff8e3e-62da-47b8-80a0-c6600614652d" providerId="ADAL" clId="{F1943F01-2648-4015-A6DA-736CDD7238A9}" dt="2020-03-06T13:14:10.832" v="45"/>
          <ac:spMkLst>
            <pc:docMk/>
            <pc:sldMk cId="1384501062" sldId="567"/>
            <ac:spMk id="7" creationId="{B2C0BF8B-B015-4EAB-9DF7-DE08C3534DD8}"/>
          </ac:spMkLst>
        </pc:spChg>
      </pc:sldChg>
      <pc:sldChg chg="addSp modSp add mod setBg modClrScheme chgLayout">
        <pc:chgData name="Bobby Stinnette" userId="03ff8e3e-62da-47b8-80a0-c6600614652d" providerId="ADAL" clId="{F1943F01-2648-4015-A6DA-736CDD7238A9}" dt="2020-03-03T13:25:01.657" v="41" actId="14100"/>
        <pc:sldMkLst>
          <pc:docMk/>
          <pc:sldMk cId="446500049" sldId="568"/>
        </pc:sldMkLst>
        <pc:spChg chg="mod ord">
          <ac:chgData name="Bobby Stinnette" userId="03ff8e3e-62da-47b8-80a0-c6600614652d" providerId="ADAL" clId="{F1943F01-2648-4015-A6DA-736CDD7238A9}" dt="2020-03-03T13:24:28.409" v="37" actId="26606"/>
          <ac:spMkLst>
            <pc:docMk/>
            <pc:sldMk cId="446500049" sldId="568"/>
            <ac:spMk id="2" creationId="{BC70A741-2CD7-4AAD-97E6-53BF55E0AFFE}"/>
          </ac:spMkLst>
        </pc:spChg>
        <pc:spChg chg="mod">
          <ac:chgData name="Bobby Stinnette" userId="03ff8e3e-62da-47b8-80a0-c6600614652d" providerId="ADAL" clId="{F1943F01-2648-4015-A6DA-736CDD7238A9}" dt="2020-03-03T13:24:52.243" v="40" actId="255"/>
          <ac:spMkLst>
            <pc:docMk/>
            <pc:sldMk cId="446500049" sldId="568"/>
            <ac:spMk id="3" creationId="{512A28B7-0AB8-4B7A-8CE1-C855CE4B375F}"/>
          </ac:spMkLst>
        </pc:spChg>
        <pc:spChg chg="mod">
          <ac:chgData name="Bobby Stinnette" userId="03ff8e3e-62da-47b8-80a0-c6600614652d" providerId="ADAL" clId="{F1943F01-2648-4015-A6DA-736CDD7238A9}" dt="2020-03-03T13:24:28.409" v="37" actId="26606"/>
          <ac:spMkLst>
            <pc:docMk/>
            <pc:sldMk cId="446500049" sldId="568"/>
            <ac:spMk id="4" creationId="{1A473744-1723-4D55-8DCA-A9D274FBA230}"/>
          </ac:spMkLst>
        </pc:spChg>
        <pc:spChg chg="mod">
          <ac:chgData name="Bobby Stinnette" userId="03ff8e3e-62da-47b8-80a0-c6600614652d" providerId="ADAL" clId="{F1943F01-2648-4015-A6DA-736CDD7238A9}" dt="2020-03-03T13:24:28.409" v="37" actId="26606"/>
          <ac:spMkLst>
            <pc:docMk/>
            <pc:sldMk cId="446500049" sldId="568"/>
            <ac:spMk id="5" creationId="{3C41F27B-778E-4057-8E7B-1B6209112F8F}"/>
          </ac:spMkLst>
        </pc:spChg>
        <pc:picChg chg="add mod ord">
          <ac:chgData name="Bobby Stinnette" userId="03ff8e3e-62da-47b8-80a0-c6600614652d" providerId="ADAL" clId="{F1943F01-2648-4015-A6DA-736CDD7238A9}" dt="2020-03-03T13:25:01.657" v="41" actId="14100"/>
          <ac:picMkLst>
            <pc:docMk/>
            <pc:sldMk cId="446500049" sldId="568"/>
            <ac:picMk id="6" creationId="{CE164AF7-6DF5-419E-AAF2-A827A9B007BD}"/>
          </ac:picMkLst>
        </pc:picChg>
      </pc:sldChg>
      <pc:sldChg chg="addSp delSp modSp add mod ord">
        <pc:chgData name="Bobby Stinnette" userId="03ff8e3e-62da-47b8-80a0-c6600614652d" providerId="ADAL" clId="{F1943F01-2648-4015-A6DA-736CDD7238A9}" dt="2020-03-06T14:26:39.330" v="519"/>
        <pc:sldMkLst>
          <pc:docMk/>
          <pc:sldMk cId="1911117056" sldId="577"/>
        </pc:sldMkLst>
        <pc:spChg chg="mod">
          <ac:chgData name="Bobby Stinnette" userId="03ff8e3e-62da-47b8-80a0-c6600614652d" providerId="ADAL" clId="{F1943F01-2648-4015-A6DA-736CDD7238A9}" dt="2020-03-06T13:42:26.160" v="84" actId="27636"/>
          <ac:spMkLst>
            <pc:docMk/>
            <pc:sldMk cId="1911117056" sldId="577"/>
            <ac:spMk id="2" creationId="{C23FE012-93E0-4CE2-B5BD-FF0E88785B5D}"/>
          </ac:spMkLst>
        </pc:spChg>
        <pc:spChg chg="mod">
          <ac:chgData name="Bobby Stinnette" userId="03ff8e3e-62da-47b8-80a0-c6600614652d" providerId="ADAL" clId="{F1943F01-2648-4015-A6DA-736CDD7238A9}" dt="2020-03-06T13:39:17.771" v="67" actId="20577"/>
          <ac:spMkLst>
            <pc:docMk/>
            <pc:sldMk cId="1911117056" sldId="577"/>
            <ac:spMk id="3" creationId="{E1A3A310-1A60-484B-8ACB-4CE7E1D4A3ED}"/>
          </ac:spMkLst>
        </pc:spChg>
        <pc:spChg chg="add del mod">
          <ac:chgData name="Bobby Stinnette" userId="03ff8e3e-62da-47b8-80a0-c6600614652d" providerId="ADAL" clId="{F1943F01-2648-4015-A6DA-736CDD7238A9}" dt="2020-03-06T13:42:09.175" v="81"/>
          <ac:spMkLst>
            <pc:docMk/>
            <pc:sldMk cId="1911117056" sldId="577"/>
            <ac:spMk id="10" creationId="{48E6CE39-6D1F-4716-8410-0EFE8FF3356C}"/>
          </ac:spMkLst>
        </pc:spChg>
        <pc:spChg chg="add del mod">
          <ac:chgData name="Bobby Stinnette" userId="03ff8e3e-62da-47b8-80a0-c6600614652d" providerId="ADAL" clId="{F1943F01-2648-4015-A6DA-736CDD7238A9}" dt="2020-03-06T13:42:20.155" v="82"/>
          <ac:spMkLst>
            <pc:docMk/>
            <pc:sldMk cId="1911117056" sldId="577"/>
            <ac:spMk id="11" creationId="{20481791-677D-4173-B839-37E39507E862}"/>
          </ac:spMkLst>
        </pc:spChg>
        <pc:picChg chg="add mod">
          <ac:chgData name="Bobby Stinnette" userId="03ff8e3e-62da-47b8-80a0-c6600614652d" providerId="ADAL" clId="{F1943F01-2648-4015-A6DA-736CDD7238A9}" dt="2020-03-06T13:39:50.759" v="72" actId="1076"/>
          <ac:picMkLst>
            <pc:docMk/>
            <pc:sldMk cId="1911117056" sldId="577"/>
            <ac:picMk id="7" creationId="{D3DFDFF1-EAD7-4525-9F97-D4FA12841EB4}"/>
          </ac:picMkLst>
        </pc:picChg>
        <pc:picChg chg="add mod">
          <ac:chgData name="Bobby Stinnette" userId="03ff8e3e-62da-47b8-80a0-c6600614652d" providerId="ADAL" clId="{F1943F01-2648-4015-A6DA-736CDD7238A9}" dt="2020-03-06T13:41:11.571" v="79" actId="14100"/>
          <ac:picMkLst>
            <pc:docMk/>
            <pc:sldMk cId="1911117056" sldId="577"/>
            <ac:picMk id="9" creationId="{F492D359-024A-4685-B5AC-0DB83BF256EB}"/>
          </ac:picMkLst>
        </pc:picChg>
      </pc:sldChg>
      <pc:sldChg chg="add del">
        <pc:chgData name="Bobby Stinnette" userId="03ff8e3e-62da-47b8-80a0-c6600614652d" providerId="ADAL" clId="{F1943F01-2648-4015-A6DA-736CDD7238A9}" dt="2020-03-06T13:44:14.573" v="86"/>
        <pc:sldMkLst>
          <pc:docMk/>
          <pc:sldMk cId="300504810" sldId="578"/>
        </pc:sldMkLst>
      </pc:sldChg>
      <pc:sldChg chg="add del">
        <pc:chgData name="Bobby Stinnette" userId="03ff8e3e-62da-47b8-80a0-c6600614652d" providerId="ADAL" clId="{F1943F01-2648-4015-A6DA-736CDD7238A9}" dt="2020-03-06T13:45:07.802" v="94"/>
        <pc:sldMkLst>
          <pc:docMk/>
          <pc:sldMk cId="1725577881" sldId="578"/>
        </pc:sldMkLst>
      </pc:sldChg>
      <pc:sldChg chg="modSp add mod ord">
        <pc:chgData name="Bobby Stinnette" userId="03ff8e3e-62da-47b8-80a0-c6600614652d" providerId="ADAL" clId="{F1943F01-2648-4015-A6DA-736CDD7238A9}" dt="2020-03-06T13:46:43.899" v="147"/>
        <pc:sldMkLst>
          <pc:docMk/>
          <pc:sldMk cId="3547690612" sldId="578"/>
        </pc:sldMkLst>
        <pc:spChg chg="mod">
          <ac:chgData name="Bobby Stinnette" userId="03ff8e3e-62da-47b8-80a0-c6600614652d" providerId="ADAL" clId="{F1943F01-2648-4015-A6DA-736CDD7238A9}" dt="2020-03-06T13:45:59.956" v="141" actId="20577"/>
          <ac:spMkLst>
            <pc:docMk/>
            <pc:sldMk cId="3547690612" sldId="578"/>
            <ac:spMk id="4" creationId="{E99CFD11-F815-465A-8A91-D3C3BC52625F}"/>
          </ac:spMkLst>
        </pc:spChg>
      </pc:sldChg>
      <pc:sldChg chg="addSp delSp modSp add del mod ord chgLayout">
        <pc:chgData name="Bobby Stinnette" userId="03ff8e3e-62da-47b8-80a0-c6600614652d" providerId="ADAL" clId="{F1943F01-2648-4015-A6DA-736CDD7238A9}" dt="2020-03-06T14:47:24.999" v="1040" actId="2696"/>
        <pc:sldMkLst>
          <pc:docMk/>
          <pc:sldMk cId="1294854026" sldId="579"/>
        </pc:sldMkLst>
        <pc:spChg chg="del">
          <ac:chgData name="Bobby Stinnette" userId="03ff8e3e-62da-47b8-80a0-c6600614652d" providerId="ADAL" clId="{F1943F01-2648-4015-A6DA-736CDD7238A9}" dt="2020-03-06T13:55:43.459" v="151"/>
          <ac:spMkLst>
            <pc:docMk/>
            <pc:sldMk cId="1294854026" sldId="579"/>
            <ac:spMk id="2" creationId="{7E131EE6-5088-47B1-9926-0FB59FE5B13E}"/>
          </ac:spMkLst>
        </pc:spChg>
        <pc:spChg chg="del mod">
          <ac:chgData name="Bobby Stinnette" userId="03ff8e3e-62da-47b8-80a0-c6600614652d" providerId="ADAL" clId="{F1943F01-2648-4015-A6DA-736CDD7238A9}" dt="2020-03-06T13:55:43.459" v="151"/>
          <ac:spMkLst>
            <pc:docMk/>
            <pc:sldMk cId="1294854026" sldId="579"/>
            <ac:spMk id="3" creationId="{F3C732D4-E27A-44CD-9617-77FCDDABC277}"/>
          </ac:spMkLst>
        </pc:spChg>
        <pc:spChg chg="mod ord">
          <ac:chgData name="Bobby Stinnette" userId="03ff8e3e-62da-47b8-80a0-c6600614652d" providerId="ADAL" clId="{F1943F01-2648-4015-A6DA-736CDD7238A9}" dt="2020-03-06T14:46:39.079" v="1039" actId="6264"/>
          <ac:spMkLst>
            <pc:docMk/>
            <pc:sldMk cId="1294854026" sldId="579"/>
            <ac:spMk id="4" creationId="{8A311B59-7A22-4879-B185-3A5CF456978F}"/>
          </ac:spMkLst>
        </pc:spChg>
        <pc:spChg chg="mod ord">
          <ac:chgData name="Bobby Stinnette" userId="03ff8e3e-62da-47b8-80a0-c6600614652d" providerId="ADAL" clId="{F1943F01-2648-4015-A6DA-736CDD7238A9}" dt="2020-03-06T14:46:39.079" v="1039" actId="6264"/>
          <ac:spMkLst>
            <pc:docMk/>
            <pc:sldMk cId="1294854026" sldId="579"/>
            <ac:spMk id="5" creationId="{2603A6EF-6949-48A5-9766-E50D4E59D803}"/>
          </ac:spMkLst>
        </pc:spChg>
        <pc:spChg chg="add del mod">
          <ac:chgData name="Bobby Stinnette" userId="03ff8e3e-62da-47b8-80a0-c6600614652d" providerId="ADAL" clId="{F1943F01-2648-4015-A6DA-736CDD7238A9}" dt="2020-03-06T14:43:33.916" v="947" actId="478"/>
          <ac:spMkLst>
            <pc:docMk/>
            <pc:sldMk cId="1294854026" sldId="579"/>
            <ac:spMk id="6" creationId="{7D8580A2-9F71-443B-AF61-2DF96EAACC9A}"/>
          </ac:spMkLst>
        </pc:spChg>
        <pc:spChg chg="add del mod">
          <ac:chgData name="Bobby Stinnette" userId="03ff8e3e-62da-47b8-80a0-c6600614652d" providerId="ADAL" clId="{F1943F01-2648-4015-A6DA-736CDD7238A9}" dt="2020-03-06T13:56:22.894" v="156"/>
          <ac:spMkLst>
            <pc:docMk/>
            <pc:sldMk cId="1294854026" sldId="579"/>
            <ac:spMk id="7" creationId="{4E4B36F1-DAEF-48F4-9495-FB6E761EA1D5}"/>
          </ac:spMkLst>
        </pc:spChg>
        <pc:spChg chg="add del mod">
          <ac:chgData name="Bobby Stinnette" userId="03ff8e3e-62da-47b8-80a0-c6600614652d" providerId="ADAL" clId="{F1943F01-2648-4015-A6DA-736CDD7238A9}" dt="2020-03-06T13:56:22.894" v="156"/>
          <ac:spMkLst>
            <pc:docMk/>
            <pc:sldMk cId="1294854026" sldId="579"/>
            <ac:spMk id="8" creationId="{7D4BCB1D-0E48-4653-BDB2-096F9879B234}"/>
          </ac:spMkLst>
        </pc:spChg>
        <pc:spChg chg="add del mod">
          <ac:chgData name="Bobby Stinnette" userId="03ff8e3e-62da-47b8-80a0-c6600614652d" providerId="ADAL" clId="{F1943F01-2648-4015-A6DA-736CDD7238A9}" dt="2020-03-06T13:56:22.894" v="156"/>
          <ac:spMkLst>
            <pc:docMk/>
            <pc:sldMk cId="1294854026" sldId="579"/>
            <ac:spMk id="9" creationId="{BDA5548D-693A-4B1A-9FE0-4B948D9D65D1}"/>
          </ac:spMkLst>
        </pc:spChg>
        <pc:spChg chg="add del mod">
          <ac:chgData name="Bobby Stinnette" userId="03ff8e3e-62da-47b8-80a0-c6600614652d" providerId="ADAL" clId="{F1943F01-2648-4015-A6DA-736CDD7238A9}" dt="2020-03-06T13:56:22.894" v="156"/>
          <ac:spMkLst>
            <pc:docMk/>
            <pc:sldMk cId="1294854026" sldId="579"/>
            <ac:spMk id="10" creationId="{6CAE3364-9F97-41AD-BFB8-76AB39414B31}"/>
          </ac:spMkLst>
        </pc:spChg>
        <pc:spChg chg="add del mod">
          <ac:chgData name="Bobby Stinnette" userId="03ff8e3e-62da-47b8-80a0-c6600614652d" providerId="ADAL" clId="{F1943F01-2648-4015-A6DA-736CDD7238A9}" dt="2020-03-06T13:56:22.894" v="156"/>
          <ac:spMkLst>
            <pc:docMk/>
            <pc:sldMk cId="1294854026" sldId="579"/>
            <ac:spMk id="11" creationId="{E8263C2F-8EE1-43E4-AD00-5D1DD97BC07A}"/>
          </ac:spMkLst>
        </pc:spChg>
        <pc:spChg chg="add mod ord">
          <ac:chgData name="Bobby Stinnette" userId="03ff8e3e-62da-47b8-80a0-c6600614652d" providerId="ADAL" clId="{F1943F01-2648-4015-A6DA-736CDD7238A9}" dt="2020-03-06T14:46:39.079" v="1039" actId="6264"/>
          <ac:spMkLst>
            <pc:docMk/>
            <pc:sldMk cId="1294854026" sldId="579"/>
            <ac:spMk id="12" creationId="{880F788D-8454-4DFC-89F0-DDE44CBB2C7A}"/>
          </ac:spMkLst>
        </pc:spChg>
        <pc:spChg chg="add mod ord">
          <ac:chgData name="Bobby Stinnette" userId="03ff8e3e-62da-47b8-80a0-c6600614652d" providerId="ADAL" clId="{F1943F01-2648-4015-A6DA-736CDD7238A9}" dt="2020-03-06T14:46:39.079" v="1039" actId="6264"/>
          <ac:spMkLst>
            <pc:docMk/>
            <pc:sldMk cId="1294854026" sldId="579"/>
            <ac:spMk id="13" creationId="{E6EDCB6F-05EB-41D9-939F-DE1CF32BF174}"/>
          </ac:spMkLst>
        </pc:spChg>
        <pc:spChg chg="add del mod">
          <ac:chgData name="Bobby Stinnette" userId="03ff8e3e-62da-47b8-80a0-c6600614652d" providerId="ADAL" clId="{F1943F01-2648-4015-A6DA-736CDD7238A9}" dt="2020-03-06T14:46:39.079" v="1039" actId="6264"/>
          <ac:spMkLst>
            <pc:docMk/>
            <pc:sldMk cId="1294854026" sldId="579"/>
            <ac:spMk id="14" creationId="{48C9A1F0-0010-4453-BEDE-C5FB16A2A76F}"/>
          </ac:spMkLst>
        </pc:spChg>
        <pc:spChg chg="add del mod">
          <ac:chgData name="Bobby Stinnette" userId="03ff8e3e-62da-47b8-80a0-c6600614652d" providerId="ADAL" clId="{F1943F01-2648-4015-A6DA-736CDD7238A9}" dt="2020-03-06T14:46:39.079" v="1039" actId="6264"/>
          <ac:spMkLst>
            <pc:docMk/>
            <pc:sldMk cId="1294854026" sldId="579"/>
            <ac:spMk id="15" creationId="{8813C263-784B-4725-A092-0AD871DBB42B}"/>
          </ac:spMkLst>
        </pc:spChg>
        <pc:spChg chg="add del mod">
          <ac:chgData name="Bobby Stinnette" userId="03ff8e3e-62da-47b8-80a0-c6600614652d" providerId="ADAL" clId="{F1943F01-2648-4015-A6DA-736CDD7238A9}" dt="2020-03-06T14:46:39.079" v="1039" actId="6264"/>
          <ac:spMkLst>
            <pc:docMk/>
            <pc:sldMk cId="1294854026" sldId="579"/>
            <ac:spMk id="16" creationId="{5CA7619A-806C-4975-B0FE-84E6CF6A1821}"/>
          </ac:spMkLst>
        </pc:spChg>
        <pc:spChg chg="add del mod">
          <ac:chgData name="Bobby Stinnette" userId="03ff8e3e-62da-47b8-80a0-c6600614652d" providerId="ADAL" clId="{F1943F01-2648-4015-A6DA-736CDD7238A9}" dt="2020-03-06T14:46:39.079" v="1039" actId="6264"/>
          <ac:spMkLst>
            <pc:docMk/>
            <pc:sldMk cId="1294854026" sldId="579"/>
            <ac:spMk id="17" creationId="{E6832A16-2FD4-47CE-9441-CD1F6E24A8FF}"/>
          </ac:spMkLst>
        </pc:spChg>
        <pc:picChg chg="add del mod">
          <ac:chgData name="Bobby Stinnette" userId="03ff8e3e-62da-47b8-80a0-c6600614652d" providerId="ADAL" clId="{F1943F01-2648-4015-A6DA-736CDD7238A9}" dt="2020-03-06T14:13:20.595" v="493" actId="478"/>
          <ac:picMkLst>
            <pc:docMk/>
            <pc:sldMk cId="1294854026" sldId="579"/>
            <ac:picMk id="1026" creationId="{E2EEAB94-6BD0-4D40-895F-457DC11A82D9}"/>
          </ac:picMkLst>
        </pc:picChg>
      </pc:sldChg>
      <pc:sldChg chg="modSp add mod">
        <pc:chgData name="Bobby Stinnette" userId="03ff8e3e-62da-47b8-80a0-c6600614652d" providerId="ADAL" clId="{F1943F01-2648-4015-A6DA-736CDD7238A9}" dt="2020-03-06T14:39:54.072" v="687" actId="5793"/>
        <pc:sldMkLst>
          <pc:docMk/>
          <pc:sldMk cId="667129234" sldId="580"/>
        </pc:sldMkLst>
        <pc:spChg chg="mod">
          <ac:chgData name="Bobby Stinnette" userId="03ff8e3e-62da-47b8-80a0-c6600614652d" providerId="ADAL" clId="{F1943F01-2648-4015-A6DA-736CDD7238A9}" dt="2020-03-06T14:29:28.323" v="649" actId="20577"/>
          <ac:spMkLst>
            <pc:docMk/>
            <pc:sldMk cId="667129234" sldId="580"/>
            <ac:spMk id="2" creationId="{A3521564-C5F8-4E65-B69D-1420F398D97E}"/>
          </ac:spMkLst>
        </pc:spChg>
        <pc:spChg chg="mod">
          <ac:chgData name="Bobby Stinnette" userId="03ff8e3e-62da-47b8-80a0-c6600614652d" providerId="ADAL" clId="{F1943F01-2648-4015-A6DA-736CDD7238A9}" dt="2020-03-06T14:39:54.072" v="687" actId="5793"/>
          <ac:spMkLst>
            <pc:docMk/>
            <pc:sldMk cId="667129234" sldId="580"/>
            <ac:spMk id="3" creationId="{022347B5-1839-44D4-8A71-40137F63D2E7}"/>
          </ac:spMkLst>
        </pc:spChg>
      </pc:sldChg>
      <pc:sldChg chg="modSp add mod">
        <pc:chgData name="Bobby Stinnette" userId="03ff8e3e-62da-47b8-80a0-c6600614652d" providerId="ADAL" clId="{F1943F01-2648-4015-A6DA-736CDD7238A9}" dt="2020-03-06T14:57:04.047" v="1443" actId="20577"/>
        <pc:sldMkLst>
          <pc:docMk/>
          <pc:sldMk cId="1069860626" sldId="581"/>
        </pc:sldMkLst>
        <pc:spChg chg="mod">
          <ac:chgData name="Bobby Stinnette" userId="03ff8e3e-62da-47b8-80a0-c6600614652d" providerId="ADAL" clId="{F1943F01-2648-4015-A6DA-736CDD7238A9}" dt="2020-03-06T14:48:01.892" v="1094" actId="20577"/>
          <ac:spMkLst>
            <pc:docMk/>
            <pc:sldMk cId="1069860626" sldId="581"/>
            <ac:spMk id="2" creationId="{1E31A5BE-67F7-4E01-823F-8240C58FB272}"/>
          </ac:spMkLst>
        </pc:spChg>
        <pc:spChg chg="mod">
          <ac:chgData name="Bobby Stinnette" userId="03ff8e3e-62da-47b8-80a0-c6600614652d" providerId="ADAL" clId="{F1943F01-2648-4015-A6DA-736CDD7238A9}" dt="2020-03-06T14:57:04.047" v="1443" actId="20577"/>
          <ac:spMkLst>
            <pc:docMk/>
            <pc:sldMk cId="1069860626" sldId="581"/>
            <ac:spMk id="3" creationId="{305F03F0-439B-42A2-9F92-A4E1835C51DB}"/>
          </ac:spMkLst>
        </pc:spChg>
      </pc:sldChg>
    </pc:docChg>
  </pc:docChgLst>
  <pc:docChgLst>
    <pc:chgData name="Bobby Stinnette" userId="S::stinnette@access-board.gov::03ff8e3e-62da-47b8-80a0-c6600614652d" providerId="AD" clId="Web-{99A05F21-21A3-DDD8-8CB5-E6FAF9DE9EB0}"/>
    <pc:docChg chg="modSld">
      <pc:chgData name="Bobby Stinnette" userId="S::stinnette@access-board.gov::03ff8e3e-62da-47b8-80a0-c6600614652d" providerId="AD" clId="Web-{99A05F21-21A3-DDD8-8CB5-E6FAF9DE9EB0}" dt="2020-02-19T20:34:47.582" v="6" actId="20577"/>
      <pc:docMkLst>
        <pc:docMk/>
      </pc:docMkLst>
      <pc:sldChg chg="modSp">
        <pc:chgData name="Bobby Stinnette" userId="S::stinnette@access-board.gov::03ff8e3e-62da-47b8-80a0-c6600614652d" providerId="AD" clId="Web-{99A05F21-21A3-DDD8-8CB5-E6FAF9DE9EB0}" dt="2020-02-19T20:34:43.973" v="4" actId="20577"/>
        <pc:sldMkLst>
          <pc:docMk/>
          <pc:sldMk cId="2545555132" sldId="515"/>
        </pc:sldMkLst>
        <pc:spChg chg="mod">
          <ac:chgData name="Bobby Stinnette" userId="S::stinnette@access-board.gov::03ff8e3e-62da-47b8-80a0-c6600614652d" providerId="AD" clId="Web-{99A05F21-21A3-DDD8-8CB5-E6FAF9DE9EB0}" dt="2020-02-19T20:34:43.973" v="4" actId="20577"/>
          <ac:spMkLst>
            <pc:docMk/>
            <pc:sldMk cId="2545555132" sldId="515"/>
            <ac:spMk id="7" creationId="{76776E91-2922-4BF0-B792-4B29F59DA900}"/>
          </ac:spMkLst>
        </pc:spChg>
      </pc:sldChg>
    </pc:docChg>
  </pc:docChgLst>
  <pc:docChgLst>
    <pc:chgData name="Bobby Stinnette" userId="03ff8e3e-62da-47b8-80a0-c6600614652d" providerId="ADAL" clId="{D1F38A4D-D666-4C09-B30C-EF4912218DFF}"/>
    <pc:docChg chg="custSel addSld delSld modSld sldOrd">
      <pc:chgData name="Bobby Stinnette" userId="03ff8e3e-62da-47b8-80a0-c6600614652d" providerId="ADAL" clId="{D1F38A4D-D666-4C09-B30C-EF4912218DFF}" dt="2020-02-26T15:45:04.210" v="376" actId="5793"/>
      <pc:docMkLst>
        <pc:docMk/>
      </pc:docMkLst>
      <pc:sldChg chg="modSp del ord">
        <pc:chgData name="Bobby Stinnette" userId="03ff8e3e-62da-47b8-80a0-c6600614652d" providerId="ADAL" clId="{D1F38A4D-D666-4C09-B30C-EF4912218DFF}" dt="2020-02-26T15:16:10.794" v="4" actId="2696"/>
        <pc:sldMkLst>
          <pc:docMk/>
          <pc:sldMk cId="1412073336" sldId="549"/>
        </pc:sldMkLst>
        <pc:graphicFrameChg chg="mod">
          <ac:chgData name="Bobby Stinnette" userId="03ff8e3e-62da-47b8-80a0-c6600614652d" providerId="ADAL" clId="{D1F38A4D-D666-4C09-B30C-EF4912218DFF}" dt="2020-02-26T15:13:57.595" v="0" actId="478"/>
          <ac:graphicFrameMkLst>
            <pc:docMk/>
            <pc:sldMk cId="1412073336" sldId="549"/>
            <ac:graphicFrameMk id="8" creationId="{EDEECA59-F469-4E67-AADA-0D19390D6D07}"/>
          </ac:graphicFrameMkLst>
        </pc:graphicFrameChg>
      </pc:sldChg>
      <pc:sldChg chg="addSp delSp modSp mod">
        <pc:chgData name="Bobby Stinnette" userId="03ff8e3e-62da-47b8-80a0-c6600614652d" providerId="ADAL" clId="{D1F38A4D-D666-4C09-B30C-EF4912218DFF}" dt="2020-02-26T15:29:48.591" v="252" actId="255"/>
        <pc:sldMkLst>
          <pc:docMk/>
          <pc:sldMk cId="204430575" sldId="558"/>
        </pc:sldMkLst>
        <pc:spChg chg="add mod">
          <ac:chgData name="Bobby Stinnette" userId="03ff8e3e-62da-47b8-80a0-c6600614652d" providerId="ADAL" clId="{D1F38A4D-D666-4C09-B30C-EF4912218DFF}" dt="2020-02-26T15:29:48.591" v="252" actId="255"/>
          <ac:spMkLst>
            <pc:docMk/>
            <pc:sldMk cId="204430575" sldId="558"/>
            <ac:spMk id="3" creationId="{FB50EC8B-69FD-41FD-A431-C08519D72A16}"/>
          </ac:spMkLst>
        </pc:spChg>
        <pc:picChg chg="del">
          <ac:chgData name="Bobby Stinnette" userId="03ff8e3e-62da-47b8-80a0-c6600614652d" providerId="ADAL" clId="{D1F38A4D-D666-4C09-B30C-EF4912218DFF}" dt="2020-02-26T15:27:41.867" v="200" actId="478"/>
          <ac:picMkLst>
            <pc:docMk/>
            <pc:sldMk cId="204430575" sldId="558"/>
            <ac:picMk id="6" creationId="{6559E700-9DDA-497A-9AD2-51FA05825A5B}"/>
          </ac:picMkLst>
        </pc:picChg>
        <pc:picChg chg="mod">
          <ac:chgData name="Bobby Stinnette" userId="03ff8e3e-62da-47b8-80a0-c6600614652d" providerId="ADAL" clId="{D1F38A4D-D666-4C09-B30C-EF4912218DFF}" dt="2020-02-26T15:29:34.602" v="251" actId="1076"/>
          <ac:picMkLst>
            <pc:docMk/>
            <pc:sldMk cId="204430575" sldId="558"/>
            <ac:picMk id="7" creationId="{6BEACB83-A49E-41F9-9DE8-D32513C1F330}"/>
          </ac:picMkLst>
        </pc:picChg>
        <pc:picChg chg="add mod">
          <ac:chgData name="Bobby Stinnette" userId="03ff8e3e-62da-47b8-80a0-c6600614652d" providerId="ADAL" clId="{D1F38A4D-D666-4C09-B30C-EF4912218DFF}" dt="2020-02-26T15:29:26.519" v="250" actId="1076"/>
          <ac:picMkLst>
            <pc:docMk/>
            <pc:sldMk cId="204430575" sldId="558"/>
            <ac:picMk id="8" creationId="{249622EA-DB10-4990-8192-3AA621C0D92C}"/>
          </ac:picMkLst>
        </pc:picChg>
      </pc:sldChg>
      <pc:sldChg chg="modSp del mod">
        <pc:chgData name="Bobby Stinnette" userId="03ff8e3e-62da-47b8-80a0-c6600614652d" providerId="ADAL" clId="{D1F38A4D-D666-4C09-B30C-EF4912218DFF}" dt="2020-02-26T15:34:00.295" v="253" actId="2696"/>
        <pc:sldMkLst>
          <pc:docMk/>
          <pc:sldMk cId="424423880" sldId="559"/>
        </pc:sldMkLst>
        <pc:spChg chg="mod">
          <ac:chgData name="Bobby Stinnette" userId="03ff8e3e-62da-47b8-80a0-c6600614652d" providerId="ADAL" clId="{D1F38A4D-D666-4C09-B30C-EF4912218DFF}" dt="2020-02-26T15:27:03.334" v="199" actId="20577"/>
          <ac:spMkLst>
            <pc:docMk/>
            <pc:sldMk cId="424423880" sldId="559"/>
            <ac:spMk id="3" creationId="{3CA53A7B-56DB-4110-8BDD-E01BAF2CC64B}"/>
          </ac:spMkLst>
        </pc:spChg>
      </pc:sldChg>
      <pc:sldChg chg="addSp modSp add mod">
        <pc:chgData name="Bobby Stinnette" userId="03ff8e3e-62da-47b8-80a0-c6600614652d" providerId="ADAL" clId="{D1F38A4D-D666-4C09-B30C-EF4912218DFF}" dt="2020-02-26T15:19:10.983" v="155" actId="1076"/>
        <pc:sldMkLst>
          <pc:docMk/>
          <pc:sldMk cId="1011313700" sldId="560"/>
        </pc:sldMkLst>
        <pc:spChg chg="mod">
          <ac:chgData name="Bobby Stinnette" userId="03ff8e3e-62da-47b8-80a0-c6600614652d" providerId="ADAL" clId="{D1F38A4D-D666-4C09-B30C-EF4912218DFF}" dt="2020-02-26T15:16:31.871" v="26" actId="20577"/>
          <ac:spMkLst>
            <pc:docMk/>
            <pc:sldMk cId="1011313700" sldId="560"/>
            <ac:spMk id="2" creationId="{4854B76C-50E9-469C-B1BA-290E5BCF2AAD}"/>
          </ac:spMkLst>
        </pc:spChg>
        <pc:spChg chg="mod">
          <ac:chgData name="Bobby Stinnette" userId="03ff8e3e-62da-47b8-80a0-c6600614652d" providerId="ADAL" clId="{D1F38A4D-D666-4C09-B30C-EF4912218DFF}" dt="2020-02-26T15:19:00.109" v="154" actId="27636"/>
          <ac:spMkLst>
            <pc:docMk/>
            <pc:sldMk cId="1011313700" sldId="560"/>
            <ac:spMk id="3" creationId="{EE04EE91-0172-4C71-8A0F-DAF93584B3A2}"/>
          </ac:spMkLst>
        </pc:spChg>
        <pc:picChg chg="add mod">
          <ac:chgData name="Bobby Stinnette" userId="03ff8e3e-62da-47b8-80a0-c6600614652d" providerId="ADAL" clId="{D1F38A4D-D666-4C09-B30C-EF4912218DFF}" dt="2020-02-26T15:19:10.983" v="155" actId="1076"/>
          <ac:picMkLst>
            <pc:docMk/>
            <pc:sldMk cId="1011313700" sldId="560"/>
            <ac:picMk id="7" creationId="{9780BE5D-092D-4C43-8DAF-CDC6F4F582F0}"/>
          </ac:picMkLst>
        </pc:picChg>
      </pc:sldChg>
      <pc:sldChg chg="modSp add mod">
        <pc:chgData name="Bobby Stinnette" userId="03ff8e3e-62da-47b8-80a0-c6600614652d" providerId="ADAL" clId="{D1F38A4D-D666-4C09-B30C-EF4912218DFF}" dt="2020-02-26T15:45:04.210" v="376" actId="5793"/>
        <pc:sldMkLst>
          <pc:docMk/>
          <pc:sldMk cId="4107984811" sldId="561"/>
        </pc:sldMkLst>
        <pc:spChg chg="mod">
          <ac:chgData name="Bobby Stinnette" userId="03ff8e3e-62da-47b8-80a0-c6600614652d" providerId="ADAL" clId="{D1F38A4D-D666-4C09-B30C-EF4912218DFF}" dt="2020-02-26T15:35:16.729" v="299" actId="20577"/>
          <ac:spMkLst>
            <pc:docMk/>
            <pc:sldMk cId="4107984811" sldId="561"/>
            <ac:spMk id="2" creationId="{31C324FB-89DA-4B38-9EA6-4AE1F32133A4}"/>
          </ac:spMkLst>
        </pc:spChg>
        <pc:spChg chg="mod">
          <ac:chgData name="Bobby Stinnette" userId="03ff8e3e-62da-47b8-80a0-c6600614652d" providerId="ADAL" clId="{D1F38A4D-D666-4C09-B30C-EF4912218DFF}" dt="2020-02-26T15:45:04.210" v="376" actId="5793"/>
          <ac:spMkLst>
            <pc:docMk/>
            <pc:sldMk cId="4107984811" sldId="561"/>
            <ac:spMk id="3" creationId="{5DC6C4B0-2FD4-48FD-B9DD-82771CEC6DA2}"/>
          </ac:spMkLst>
        </pc:spChg>
      </pc:sldChg>
    </pc:docChg>
  </pc:docChgLst>
  <pc:docChgLst>
    <pc:chgData name="Bobby Stinnette" userId="S::stinnette@access-board.gov::03ff8e3e-62da-47b8-80a0-c6600614652d" providerId="AD" clId="Web-{D5AD6620-D1A4-741C-F4C5-E2F0DC3BD402}"/>
    <pc:docChg chg="modSld">
      <pc:chgData name="Bobby Stinnette" userId="S::stinnette@access-board.gov::03ff8e3e-62da-47b8-80a0-c6600614652d" providerId="AD" clId="Web-{D5AD6620-D1A4-741C-F4C5-E2F0DC3BD402}" dt="2020-02-18T16:37:24.938" v="9" actId="20577"/>
      <pc:docMkLst>
        <pc:docMk/>
      </pc:docMkLst>
      <pc:sldChg chg="modSp">
        <pc:chgData name="Bobby Stinnette" userId="S::stinnette@access-board.gov::03ff8e3e-62da-47b8-80a0-c6600614652d" providerId="AD" clId="Web-{D5AD6620-D1A4-741C-F4C5-E2F0DC3BD402}" dt="2020-02-18T16:37:24.938" v="8" actId="20577"/>
        <pc:sldMkLst>
          <pc:docMk/>
          <pc:sldMk cId="3839287863" sldId="256"/>
        </pc:sldMkLst>
        <pc:spChg chg="mod">
          <ac:chgData name="Bobby Stinnette" userId="S::stinnette@access-board.gov::03ff8e3e-62da-47b8-80a0-c6600614652d" providerId="AD" clId="Web-{D5AD6620-D1A4-741C-F4C5-E2F0DC3BD402}" dt="2020-02-18T16:37:24.938" v="8" actId="20577"/>
          <ac:spMkLst>
            <pc:docMk/>
            <pc:sldMk cId="3839287863" sldId="256"/>
            <ac:spMk id="3" creationId="{3237978B-152B-452B-9669-25B548C94F73}"/>
          </ac:spMkLst>
        </pc:spChg>
      </pc:sldChg>
    </pc:docChg>
  </pc:docChgLst>
  <pc:docChgLst>
    <pc:chgData name="Bobby Stinnette" userId="S::stinnette@access-board.gov::03ff8e3e-62da-47b8-80a0-c6600614652d" providerId="AD" clId="Web-{458CDB34-C864-4D29-B1C9-218947892EBB}"/>
    <pc:docChg chg="addSld delSld modSld">
      <pc:chgData name="Bobby Stinnette" userId="S::stinnette@access-board.gov::03ff8e3e-62da-47b8-80a0-c6600614652d" providerId="AD" clId="Web-{458CDB34-C864-4D29-B1C9-218947892EBB}" dt="2020-03-20T11:48:19.701" v="28" actId="20577"/>
      <pc:docMkLst>
        <pc:docMk/>
      </pc:docMkLst>
      <pc:sldChg chg="modSp new">
        <pc:chgData name="Bobby Stinnette" userId="S::stinnette@access-board.gov::03ff8e3e-62da-47b8-80a0-c6600614652d" providerId="AD" clId="Web-{458CDB34-C864-4D29-B1C9-218947892EBB}" dt="2020-03-20T11:48:17.373" v="26" actId="20577"/>
        <pc:sldMkLst>
          <pc:docMk/>
          <pc:sldMk cId="3242627227" sldId="699"/>
        </pc:sldMkLst>
        <pc:spChg chg="mod">
          <ac:chgData name="Bobby Stinnette" userId="S::stinnette@access-board.gov::03ff8e3e-62da-47b8-80a0-c6600614652d" providerId="AD" clId="Web-{458CDB34-C864-4D29-B1C9-218947892EBB}" dt="2020-03-20T11:48:17.373" v="26" actId="20577"/>
          <ac:spMkLst>
            <pc:docMk/>
            <pc:sldMk cId="3242627227" sldId="699"/>
            <ac:spMk id="2" creationId="{85778490-666A-4B98-A1BA-000E412149CD}"/>
          </ac:spMkLst>
        </pc:spChg>
      </pc:sldChg>
      <pc:sldChg chg="addSp modSp new del">
        <pc:chgData name="Bobby Stinnette" userId="S::stinnette@access-board.gov::03ff8e3e-62da-47b8-80a0-c6600614652d" providerId="AD" clId="Web-{458CDB34-C864-4D29-B1C9-218947892EBB}" dt="2020-03-20T11:47:05.979" v="8"/>
        <pc:sldMkLst>
          <pc:docMk/>
          <pc:sldMk cId="3686455788" sldId="699"/>
        </pc:sldMkLst>
        <pc:spChg chg="add mod">
          <ac:chgData name="Bobby Stinnette" userId="S::stinnette@access-board.gov::03ff8e3e-62da-47b8-80a0-c6600614652d" providerId="AD" clId="Web-{458CDB34-C864-4D29-B1C9-218947892EBB}" dt="2020-03-20T11:46:53.244" v="6" actId="20577"/>
          <ac:spMkLst>
            <pc:docMk/>
            <pc:sldMk cId="3686455788" sldId="699"/>
            <ac:spMk id="3" creationId="{0AC93455-3A2F-4B8F-9551-5D79937C60B5}"/>
          </ac:spMkLst>
        </pc:spChg>
      </pc:sldChg>
    </pc:docChg>
  </pc:docChgLst>
  <pc:docChgLst>
    <pc:chgData name="Randall Duchesneau" userId="S::duchesneau@access-board.gov::8477ff5a-2220-4023-8377-91f01e0a823a" providerId="AD" clId="Web-{CD825061-C8FA-45C7-92F7-88B3C6C1F96C}"/>
    <pc:docChg chg="modSld">
      <pc:chgData name="Randall Duchesneau" userId="S::duchesneau@access-board.gov::8477ff5a-2220-4023-8377-91f01e0a823a" providerId="AD" clId="Web-{CD825061-C8FA-45C7-92F7-88B3C6C1F96C}" dt="2020-03-23T12:19:15.743" v="0"/>
      <pc:docMkLst>
        <pc:docMk/>
      </pc:docMkLst>
      <pc:sldChg chg="modSp">
        <pc:chgData name="Randall Duchesneau" userId="S::duchesneau@access-board.gov::8477ff5a-2220-4023-8377-91f01e0a823a" providerId="AD" clId="Web-{CD825061-C8FA-45C7-92F7-88B3C6C1F96C}" dt="2020-03-23T12:19:15.743" v="0"/>
        <pc:sldMkLst>
          <pc:docMk/>
          <pc:sldMk cId="3242627227" sldId="699"/>
        </pc:sldMkLst>
        <pc:picChg chg="mod">
          <ac:chgData name="Randall Duchesneau" userId="S::duchesneau@access-board.gov::8477ff5a-2220-4023-8377-91f01e0a823a" providerId="AD" clId="Web-{CD825061-C8FA-45C7-92F7-88B3C6C1F96C}" dt="2020-03-23T12:19:15.743" v="0"/>
          <ac:picMkLst>
            <pc:docMk/>
            <pc:sldMk cId="3242627227" sldId="699"/>
            <ac:picMk id="13" creationId="{A4ACF3B0-8068-49E6-BC7C-1058B7AB5E4B}"/>
          </ac:picMkLst>
        </pc:picChg>
      </pc:sldChg>
    </pc:docChg>
  </pc:docChgLst>
  <pc:docChgLst>
    <pc:chgData name="Bobby Stinnette" userId="03ff8e3e-62da-47b8-80a0-c6600614652d" providerId="ADAL" clId="{A68634F1-7C95-42E2-96E9-6C1E159E9232}"/>
    <pc:docChg chg="undo custSel mod delSld modSld sldOrd">
      <pc:chgData name="Bobby Stinnette" userId="03ff8e3e-62da-47b8-80a0-c6600614652d" providerId="ADAL" clId="{A68634F1-7C95-42E2-96E9-6C1E159E9232}" dt="2020-03-13T19:33:37.216" v="4798" actId="14100"/>
      <pc:docMkLst>
        <pc:docMk/>
      </pc:docMkLst>
      <pc:sldChg chg="ord">
        <pc:chgData name="Bobby Stinnette" userId="03ff8e3e-62da-47b8-80a0-c6600614652d" providerId="ADAL" clId="{A68634F1-7C95-42E2-96E9-6C1E159E9232}" dt="2020-03-13T13:02:59.890" v="1"/>
        <pc:sldMkLst>
          <pc:docMk/>
          <pc:sldMk cId="3673365508" sldId="257"/>
        </pc:sldMkLst>
      </pc:sldChg>
      <pc:sldChg chg="modSp mod">
        <pc:chgData name="Bobby Stinnette" userId="03ff8e3e-62da-47b8-80a0-c6600614652d" providerId="ADAL" clId="{A68634F1-7C95-42E2-96E9-6C1E159E9232}" dt="2020-03-13T14:04:11.115" v="2524" actId="962"/>
        <pc:sldMkLst>
          <pc:docMk/>
          <pc:sldMk cId="492114908" sldId="316"/>
        </pc:sldMkLst>
        <pc:picChg chg="mod">
          <ac:chgData name="Bobby Stinnette" userId="03ff8e3e-62da-47b8-80a0-c6600614652d" providerId="ADAL" clId="{A68634F1-7C95-42E2-96E9-6C1E159E9232}" dt="2020-03-13T14:04:11.115" v="2524" actId="962"/>
          <ac:picMkLst>
            <pc:docMk/>
            <pc:sldMk cId="492114908" sldId="316"/>
            <ac:picMk id="14" creationId="{00000000-0000-0000-0000-000000000000}"/>
          </ac:picMkLst>
        </pc:picChg>
      </pc:sldChg>
      <pc:sldChg chg="modSp mod">
        <pc:chgData name="Bobby Stinnette" userId="03ff8e3e-62da-47b8-80a0-c6600614652d" providerId="ADAL" clId="{A68634F1-7C95-42E2-96E9-6C1E159E9232}" dt="2020-03-13T19:17:47.369" v="4706" actId="1076"/>
        <pc:sldMkLst>
          <pc:docMk/>
          <pc:sldMk cId="3564580351" sldId="330"/>
        </pc:sldMkLst>
        <pc:picChg chg="mod">
          <ac:chgData name="Bobby Stinnette" userId="03ff8e3e-62da-47b8-80a0-c6600614652d" providerId="ADAL" clId="{A68634F1-7C95-42E2-96E9-6C1E159E9232}" dt="2020-03-13T19:17:47.369" v="4706" actId="1076"/>
          <ac:picMkLst>
            <pc:docMk/>
            <pc:sldMk cId="3564580351" sldId="330"/>
            <ac:picMk id="7" creationId="{00000000-0000-0000-0000-000000000000}"/>
          </ac:picMkLst>
        </pc:picChg>
        <pc:picChg chg="mod">
          <ac:chgData name="Bobby Stinnette" userId="03ff8e3e-62da-47b8-80a0-c6600614652d" providerId="ADAL" clId="{A68634F1-7C95-42E2-96E9-6C1E159E9232}" dt="2020-03-13T15:39:28.278" v="4316" actId="962"/>
          <ac:picMkLst>
            <pc:docMk/>
            <pc:sldMk cId="3564580351" sldId="330"/>
            <ac:picMk id="2050" creationId="{00000000-0000-0000-0000-000000000000}"/>
          </ac:picMkLst>
        </pc:picChg>
      </pc:sldChg>
      <pc:sldChg chg="modSp mod">
        <pc:chgData name="Bobby Stinnette" userId="03ff8e3e-62da-47b8-80a0-c6600614652d" providerId="ADAL" clId="{A68634F1-7C95-42E2-96E9-6C1E159E9232}" dt="2020-03-13T14:14:51.431" v="2675" actId="962"/>
        <pc:sldMkLst>
          <pc:docMk/>
          <pc:sldMk cId="4157521075" sldId="367"/>
        </pc:sldMkLst>
        <pc:picChg chg="mod">
          <ac:chgData name="Bobby Stinnette" userId="03ff8e3e-62da-47b8-80a0-c6600614652d" providerId="ADAL" clId="{A68634F1-7C95-42E2-96E9-6C1E159E9232}" dt="2020-03-13T14:14:51.431" v="2675" actId="962"/>
          <ac:picMkLst>
            <pc:docMk/>
            <pc:sldMk cId="4157521075" sldId="367"/>
            <ac:picMk id="5" creationId="{00000000-0000-0000-0000-000000000000}"/>
          </ac:picMkLst>
        </pc:picChg>
      </pc:sldChg>
      <pc:sldChg chg="modSp mod">
        <pc:chgData name="Bobby Stinnette" userId="03ff8e3e-62da-47b8-80a0-c6600614652d" providerId="ADAL" clId="{A68634F1-7C95-42E2-96E9-6C1E159E9232}" dt="2020-03-13T15:44:58.120" v="4322" actId="1076"/>
        <pc:sldMkLst>
          <pc:docMk/>
          <pc:sldMk cId="605760067" sldId="373"/>
        </pc:sldMkLst>
        <pc:picChg chg="mod">
          <ac:chgData name="Bobby Stinnette" userId="03ff8e3e-62da-47b8-80a0-c6600614652d" providerId="ADAL" clId="{A68634F1-7C95-42E2-96E9-6C1E159E9232}" dt="2020-03-13T15:44:24.377" v="4321" actId="1076"/>
          <ac:picMkLst>
            <pc:docMk/>
            <pc:sldMk cId="605760067" sldId="373"/>
            <ac:picMk id="11" creationId="{00000000-0000-0000-0000-000000000000}"/>
          </ac:picMkLst>
        </pc:picChg>
        <pc:picChg chg="mod">
          <ac:chgData name="Bobby Stinnette" userId="03ff8e3e-62da-47b8-80a0-c6600614652d" providerId="ADAL" clId="{A68634F1-7C95-42E2-96E9-6C1E159E9232}" dt="2020-03-13T15:44:58.120" v="4322" actId="1076"/>
          <ac:picMkLst>
            <pc:docMk/>
            <pc:sldMk cId="605760067" sldId="373"/>
            <ac:picMk id="13" creationId="{00000000-0000-0000-0000-000000000000}"/>
          </ac:picMkLst>
        </pc:picChg>
      </pc:sldChg>
      <pc:sldChg chg="modSp mod">
        <pc:chgData name="Bobby Stinnette" userId="03ff8e3e-62da-47b8-80a0-c6600614652d" providerId="ADAL" clId="{A68634F1-7C95-42E2-96E9-6C1E159E9232}" dt="2020-03-13T15:40:17.353" v="4320" actId="962"/>
        <pc:sldMkLst>
          <pc:docMk/>
          <pc:sldMk cId="302356391" sldId="374"/>
        </pc:sldMkLst>
        <pc:picChg chg="mod">
          <ac:chgData name="Bobby Stinnette" userId="03ff8e3e-62da-47b8-80a0-c6600614652d" providerId="ADAL" clId="{A68634F1-7C95-42E2-96E9-6C1E159E9232}" dt="2020-03-13T15:40:17.353" v="4320" actId="962"/>
          <ac:picMkLst>
            <pc:docMk/>
            <pc:sldMk cId="302356391" sldId="374"/>
            <ac:picMk id="3" creationId="{00000000-0000-0000-0000-000000000000}"/>
          </ac:picMkLst>
        </pc:picChg>
        <pc:picChg chg="mod">
          <ac:chgData name="Bobby Stinnette" userId="03ff8e3e-62da-47b8-80a0-c6600614652d" providerId="ADAL" clId="{A68634F1-7C95-42E2-96E9-6C1E159E9232}" dt="2020-03-13T15:39:42.953" v="4317" actId="1076"/>
          <ac:picMkLst>
            <pc:docMk/>
            <pc:sldMk cId="302356391" sldId="374"/>
            <ac:picMk id="17" creationId="{00000000-0000-0000-0000-000000000000}"/>
          </ac:picMkLst>
        </pc:picChg>
      </pc:sldChg>
      <pc:sldChg chg="modNotesTx">
        <pc:chgData name="Bobby Stinnette" userId="03ff8e3e-62da-47b8-80a0-c6600614652d" providerId="ADAL" clId="{A68634F1-7C95-42E2-96E9-6C1E159E9232}" dt="2020-03-13T14:59:19.484" v="3150" actId="20577"/>
        <pc:sldMkLst>
          <pc:docMk/>
          <pc:sldMk cId="2792558645" sldId="494"/>
        </pc:sldMkLst>
      </pc:sldChg>
      <pc:sldChg chg="modSp mod">
        <pc:chgData name="Bobby Stinnette" userId="03ff8e3e-62da-47b8-80a0-c6600614652d" providerId="ADAL" clId="{A68634F1-7C95-42E2-96E9-6C1E159E9232}" dt="2020-03-13T13:10:15.539" v="509" actId="962"/>
        <pc:sldMkLst>
          <pc:docMk/>
          <pc:sldMk cId="3266187086" sldId="497"/>
        </pc:sldMkLst>
        <pc:picChg chg="mod">
          <ac:chgData name="Bobby Stinnette" userId="03ff8e3e-62da-47b8-80a0-c6600614652d" providerId="ADAL" clId="{A68634F1-7C95-42E2-96E9-6C1E159E9232}" dt="2020-03-13T13:10:15.539" v="509" actId="962"/>
          <ac:picMkLst>
            <pc:docMk/>
            <pc:sldMk cId="3266187086" sldId="497"/>
            <ac:picMk id="14" creationId="{055BACEF-C4D5-49B7-B7E7-8D737299166E}"/>
          </ac:picMkLst>
        </pc:picChg>
      </pc:sldChg>
      <pc:sldChg chg="modSp mod">
        <pc:chgData name="Bobby Stinnette" userId="03ff8e3e-62da-47b8-80a0-c6600614652d" providerId="ADAL" clId="{A68634F1-7C95-42E2-96E9-6C1E159E9232}" dt="2020-03-13T13:17:35.797" v="951" actId="962"/>
        <pc:sldMkLst>
          <pc:docMk/>
          <pc:sldMk cId="890901777" sldId="501"/>
        </pc:sldMkLst>
        <pc:grpChg chg="mod">
          <ac:chgData name="Bobby Stinnette" userId="03ff8e3e-62da-47b8-80a0-c6600614652d" providerId="ADAL" clId="{A68634F1-7C95-42E2-96E9-6C1E159E9232}" dt="2020-03-13T13:17:35.797" v="951" actId="962"/>
          <ac:grpSpMkLst>
            <pc:docMk/>
            <pc:sldMk cId="890901777" sldId="501"/>
            <ac:grpSpMk id="11" creationId="{C22F9ECC-326E-424D-9905-884118834184}"/>
          </ac:grpSpMkLst>
        </pc:grpChg>
      </pc:sldChg>
      <pc:sldChg chg="modSp mod">
        <pc:chgData name="Bobby Stinnette" userId="03ff8e3e-62da-47b8-80a0-c6600614652d" providerId="ADAL" clId="{A68634F1-7C95-42E2-96E9-6C1E159E9232}" dt="2020-03-13T13:21:55.924" v="1221" actId="962"/>
        <pc:sldMkLst>
          <pc:docMk/>
          <pc:sldMk cId="2358870324" sldId="506"/>
        </pc:sldMkLst>
        <pc:picChg chg="mod">
          <ac:chgData name="Bobby Stinnette" userId="03ff8e3e-62da-47b8-80a0-c6600614652d" providerId="ADAL" clId="{A68634F1-7C95-42E2-96E9-6C1E159E9232}" dt="2020-03-13T13:21:55.924" v="1221" actId="962"/>
          <ac:picMkLst>
            <pc:docMk/>
            <pc:sldMk cId="2358870324" sldId="506"/>
            <ac:picMk id="13" creationId="{7BBA4E43-54D5-4050-82F7-DF95E3BC22D7}"/>
          </ac:picMkLst>
        </pc:picChg>
      </pc:sldChg>
      <pc:sldChg chg="modSp mod">
        <pc:chgData name="Bobby Stinnette" userId="03ff8e3e-62da-47b8-80a0-c6600614652d" providerId="ADAL" clId="{A68634F1-7C95-42E2-96E9-6C1E159E9232}" dt="2020-03-13T13:18:22.173" v="1055" actId="962"/>
        <pc:sldMkLst>
          <pc:docMk/>
          <pc:sldMk cId="816527643" sldId="517"/>
        </pc:sldMkLst>
        <pc:picChg chg="mod">
          <ac:chgData name="Bobby Stinnette" userId="03ff8e3e-62da-47b8-80a0-c6600614652d" providerId="ADAL" clId="{A68634F1-7C95-42E2-96E9-6C1E159E9232}" dt="2020-03-13T13:18:22.173" v="1055" actId="962"/>
          <ac:picMkLst>
            <pc:docMk/>
            <pc:sldMk cId="816527643" sldId="517"/>
            <ac:picMk id="14" creationId="{1593FFB6-5A60-4C42-96DA-96C8E013037F}"/>
          </ac:picMkLst>
        </pc:picChg>
      </pc:sldChg>
      <pc:sldChg chg="modSp mod">
        <pc:chgData name="Bobby Stinnette" userId="03ff8e3e-62da-47b8-80a0-c6600614652d" providerId="ADAL" clId="{A68634F1-7C95-42E2-96E9-6C1E159E9232}" dt="2020-03-13T15:31:54.622" v="4293" actId="962"/>
        <pc:sldMkLst>
          <pc:docMk/>
          <pc:sldMk cId="3974810468" sldId="532"/>
        </pc:sldMkLst>
        <pc:picChg chg="mod">
          <ac:chgData name="Bobby Stinnette" userId="03ff8e3e-62da-47b8-80a0-c6600614652d" providerId="ADAL" clId="{A68634F1-7C95-42E2-96E9-6C1E159E9232}" dt="2020-03-13T15:31:54.622" v="4293" actId="962"/>
          <ac:picMkLst>
            <pc:docMk/>
            <pc:sldMk cId="3974810468" sldId="532"/>
            <ac:picMk id="10" creationId="{6CF2300D-AF40-4B5B-86C8-425B09841E7A}"/>
          </ac:picMkLst>
        </pc:picChg>
      </pc:sldChg>
      <pc:sldChg chg="modSp mod">
        <pc:chgData name="Bobby Stinnette" userId="03ff8e3e-62da-47b8-80a0-c6600614652d" providerId="ADAL" clId="{A68634F1-7C95-42E2-96E9-6C1E159E9232}" dt="2020-03-13T19:15:03.682" v="4702" actId="1076"/>
        <pc:sldMkLst>
          <pc:docMk/>
          <pc:sldMk cId="3520202739" sldId="540"/>
        </pc:sldMkLst>
        <pc:picChg chg="mod">
          <ac:chgData name="Bobby Stinnette" userId="03ff8e3e-62da-47b8-80a0-c6600614652d" providerId="ADAL" clId="{A68634F1-7C95-42E2-96E9-6C1E159E9232}" dt="2020-03-13T19:15:03.682" v="4702" actId="1076"/>
          <ac:picMkLst>
            <pc:docMk/>
            <pc:sldMk cId="3520202739" sldId="540"/>
            <ac:picMk id="6" creationId="{50781915-811D-47FB-8396-B5BC1B7F08BF}"/>
          </ac:picMkLst>
        </pc:picChg>
      </pc:sldChg>
      <pc:sldChg chg="modSp mod">
        <pc:chgData name="Bobby Stinnette" userId="03ff8e3e-62da-47b8-80a0-c6600614652d" providerId="ADAL" clId="{A68634F1-7C95-42E2-96E9-6C1E159E9232}" dt="2020-03-13T19:15:19.010" v="4704" actId="962"/>
        <pc:sldMkLst>
          <pc:docMk/>
          <pc:sldMk cId="446500049" sldId="568"/>
        </pc:sldMkLst>
        <pc:picChg chg="mod">
          <ac:chgData name="Bobby Stinnette" userId="03ff8e3e-62da-47b8-80a0-c6600614652d" providerId="ADAL" clId="{A68634F1-7C95-42E2-96E9-6C1E159E9232}" dt="2020-03-13T19:15:19.010" v="4704" actId="962"/>
          <ac:picMkLst>
            <pc:docMk/>
            <pc:sldMk cId="446500049" sldId="568"/>
            <ac:picMk id="6" creationId="{CE164AF7-6DF5-419E-AAF2-A827A9B007BD}"/>
          </ac:picMkLst>
        </pc:picChg>
      </pc:sldChg>
      <pc:sldChg chg="addSp delSp modSp mod">
        <pc:chgData name="Bobby Stinnette" userId="03ff8e3e-62da-47b8-80a0-c6600614652d" providerId="ADAL" clId="{A68634F1-7C95-42E2-96E9-6C1E159E9232}" dt="2020-03-13T13:54:46.077" v="2193" actId="478"/>
        <pc:sldMkLst>
          <pc:docMk/>
          <pc:sldMk cId="651974773" sldId="571"/>
        </pc:sldMkLst>
        <pc:spChg chg="add del mod">
          <ac:chgData name="Bobby Stinnette" userId="03ff8e3e-62da-47b8-80a0-c6600614652d" providerId="ADAL" clId="{A68634F1-7C95-42E2-96E9-6C1E159E9232}" dt="2020-03-13T13:53:59.612" v="2192" actId="478"/>
          <ac:spMkLst>
            <pc:docMk/>
            <pc:sldMk cId="651974773" sldId="571"/>
            <ac:spMk id="4" creationId="{AB8E8074-F121-420A-B807-08F33D1F3ECC}"/>
          </ac:spMkLst>
        </pc:spChg>
        <pc:spChg chg="del mod">
          <ac:chgData name="Bobby Stinnette" userId="03ff8e3e-62da-47b8-80a0-c6600614652d" providerId="ADAL" clId="{A68634F1-7C95-42E2-96E9-6C1E159E9232}" dt="2020-03-13T13:54:46.077" v="2193" actId="478"/>
          <ac:spMkLst>
            <pc:docMk/>
            <pc:sldMk cId="651974773" sldId="571"/>
            <ac:spMk id="5" creationId="{ACEBECA7-D11D-4E1C-AA24-CD172641CF27}"/>
          </ac:spMkLst>
        </pc:spChg>
        <pc:spChg chg="add del mod">
          <ac:chgData name="Bobby Stinnette" userId="03ff8e3e-62da-47b8-80a0-c6600614652d" providerId="ADAL" clId="{A68634F1-7C95-42E2-96E9-6C1E159E9232}" dt="2020-03-13T13:53:59.612" v="2192" actId="478"/>
          <ac:spMkLst>
            <pc:docMk/>
            <pc:sldMk cId="651974773" sldId="571"/>
            <ac:spMk id="7" creationId="{5E7C4BEE-7D31-4180-8820-CBF249FABB5E}"/>
          </ac:spMkLst>
        </pc:spChg>
      </pc:sldChg>
      <pc:sldChg chg="modSp mod">
        <pc:chgData name="Bobby Stinnette" userId="03ff8e3e-62da-47b8-80a0-c6600614652d" providerId="ADAL" clId="{A68634F1-7C95-42E2-96E9-6C1E159E9232}" dt="2020-03-13T14:20:06.796" v="2935" actId="962"/>
        <pc:sldMkLst>
          <pc:docMk/>
          <pc:sldMk cId="1553578812" sldId="576"/>
        </pc:sldMkLst>
        <pc:picChg chg="mod">
          <ac:chgData name="Bobby Stinnette" userId="03ff8e3e-62da-47b8-80a0-c6600614652d" providerId="ADAL" clId="{A68634F1-7C95-42E2-96E9-6C1E159E9232}" dt="2020-03-13T14:20:06.796" v="2935" actId="962"/>
          <ac:picMkLst>
            <pc:docMk/>
            <pc:sldMk cId="1553578812" sldId="576"/>
            <ac:picMk id="6" creationId="{3FCE7499-D98B-4671-B24B-D966540A5638}"/>
          </ac:picMkLst>
        </pc:picChg>
      </pc:sldChg>
      <pc:sldChg chg="ord">
        <pc:chgData name="Bobby Stinnette" userId="03ff8e3e-62da-47b8-80a0-c6600614652d" providerId="ADAL" clId="{A68634F1-7C95-42E2-96E9-6C1E159E9232}" dt="2020-03-13T14:44:31.582" v="2943"/>
        <pc:sldMkLst>
          <pc:docMk/>
          <pc:sldMk cId="1911117056" sldId="577"/>
        </pc:sldMkLst>
      </pc:sldChg>
      <pc:sldChg chg="modSp mod">
        <pc:chgData name="Bobby Stinnette" userId="03ff8e3e-62da-47b8-80a0-c6600614652d" providerId="ADAL" clId="{A68634F1-7C95-42E2-96E9-6C1E159E9232}" dt="2020-03-13T15:02:58.239" v="3280" actId="962"/>
        <pc:sldMkLst>
          <pc:docMk/>
          <pc:sldMk cId="4152873451" sldId="599"/>
        </pc:sldMkLst>
        <pc:picChg chg="mod">
          <ac:chgData name="Bobby Stinnette" userId="03ff8e3e-62da-47b8-80a0-c6600614652d" providerId="ADAL" clId="{A68634F1-7C95-42E2-96E9-6C1E159E9232}" dt="2020-03-13T15:02:58.239" v="3280" actId="962"/>
          <ac:picMkLst>
            <pc:docMk/>
            <pc:sldMk cId="4152873451" sldId="599"/>
            <ac:picMk id="6" creationId="{5CBC499F-F8CB-4317-8D28-C9F49EF53239}"/>
          </ac:picMkLst>
        </pc:picChg>
      </pc:sldChg>
      <pc:sldChg chg="modSp">
        <pc:chgData name="Bobby Stinnette" userId="03ff8e3e-62da-47b8-80a0-c6600614652d" providerId="ADAL" clId="{A68634F1-7C95-42E2-96E9-6C1E159E9232}" dt="2020-03-13T13:20:51.658" v="1135" actId="962"/>
        <pc:sldMkLst>
          <pc:docMk/>
          <pc:sldMk cId="3055164022" sldId="600"/>
        </pc:sldMkLst>
        <pc:picChg chg="mod">
          <ac:chgData name="Bobby Stinnette" userId="03ff8e3e-62da-47b8-80a0-c6600614652d" providerId="ADAL" clId="{A68634F1-7C95-42E2-96E9-6C1E159E9232}" dt="2020-03-13T13:20:51.658" v="1135" actId="962"/>
          <ac:picMkLst>
            <pc:docMk/>
            <pc:sldMk cId="3055164022" sldId="600"/>
            <ac:picMk id="10" creationId="{BC885985-76A9-42E0-9C48-82A75E2FCC79}"/>
          </ac:picMkLst>
        </pc:picChg>
      </pc:sldChg>
      <pc:sldChg chg="modSp mod">
        <pc:chgData name="Bobby Stinnette" userId="03ff8e3e-62da-47b8-80a0-c6600614652d" providerId="ADAL" clId="{A68634F1-7C95-42E2-96E9-6C1E159E9232}" dt="2020-03-13T14:57:14.119" v="3137" actId="962"/>
        <pc:sldMkLst>
          <pc:docMk/>
          <pc:sldMk cId="3348055960" sldId="601"/>
        </pc:sldMkLst>
        <pc:picChg chg="mod">
          <ac:chgData name="Bobby Stinnette" userId="03ff8e3e-62da-47b8-80a0-c6600614652d" providerId="ADAL" clId="{A68634F1-7C95-42E2-96E9-6C1E159E9232}" dt="2020-03-13T14:57:14.119" v="3137" actId="962"/>
          <ac:picMkLst>
            <pc:docMk/>
            <pc:sldMk cId="3348055960" sldId="601"/>
            <ac:picMk id="9" creationId="{0C99D7A7-B83B-4C4F-B5ED-9F9F9E418599}"/>
          </ac:picMkLst>
        </pc:picChg>
      </pc:sldChg>
      <pc:sldChg chg="modSp">
        <pc:chgData name="Bobby Stinnette" userId="03ff8e3e-62da-47b8-80a0-c6600614652d" providerId="ADAL" clId="{A68634F1-7C95-42E2-96E9-6C1E159E9232}" dt="2020-03-13T15:58:29.975" v="4386" actId="962"/>
        <pc:sldMkLst>
          <pc:docMk/>
          <pc:sldMk cId="365612188" sldId="603"/>
        </pc:sldMkLst>
        <pc:picChg chg="mod">
          <ac:chgData name="Bobby Stinnette" userId="03ff8e3e-62da-47b8-80a0-c6600614652d" providerId="ADAL" clId="{A68634F1-7C95-42E2-96E9-6C1E159E9232}" dt="2020-03-13T15:58:29.975" v="4386" actId="962"/>
          <ac:picMkLst>
            <pc:docMk/>
            <pc:sldMk cId="365612188" sldId="603"/>
            <ac:picMk id="11" creationId="{ADBB81F7-FD7F-4941-8B15-8480BCE1ED5A}"/>
          </ac:picMkLst>
        </pc:picChg>
      </pc:sldChg>
      <pc:sldChg chg="modSp mod">
        <pc:chgData name="Bobby Stinnette" userId="03ff8e3e-62da-47b8-80a0-c6600614652d" providerId="ADAL" clId="{A68634F1-7C95-42E2-96E9-6C1E159E9232}" dt="2020-03-13T13:19:08.359" v="1095" actId="962"/>
        <pc:sldMkLst>
          <pc:docMk/>
          <pc:sldMk cId="2447750072" sldId="610"/>
        </pc:sldMkLst>
        <pc:picChg chg="mod">
          <ac:chgData name="Bobby Stinnette" userId="03ff8e3e-62da-47b8-80a0-c6600614652d" providerId="ADAL" clId="{A68634F1-7C95-42E2-96E9-6C1E159E9232}" dt="2020-03-13T13:19:08.359" v="1095" actId="962"/>
          <ac:picMkLst>
            <pc:docMk/>
            <pc:sldMk cId="2447750072" sldId="610"/>
            <ac:picMk id="8" creationId="{6DEABF84-D9D6-4786-BA84-6EA2064826D4}"/>
          </ac:picMkLst>
        </pc:picChg>
      </pc:sldChg>
      <pc:sldChg chg="modSp mod">
        <pc:chgData name="Bobby Stinnette" userId="03ff8e3e-62da-47b8-80a0-c6600614652d" providerId="ADAL" clId="{A68634F1-7C95-42E2-96E9-6C1E159E9232}" dt="2020-03-13T13:08:54" v="267" actId="962"/>
        <pc:sldMkLst>
          <pc:docMk/>
          <pc:sldMk cId="575345703" sldId="611"/>
        </pc:sldMkLst>
        <pc:picChg chg="mod">
          <ac:chgData name="Bobby Stinnette" userId="03ff8e3e-62da-47b8-80a0-c6600614652d" providerId="ADAL" clId="{A68634F1-7C95-42E2-96E9-6C1E159E9232}" dt="2020-03-13T13:08:54" v="267" actId="962"/>
          <ac:picMkLst>
            <pc:docMk/>
            <pc:sldMk cId="575345703" sldId="611"/>
            <ac:picMk id="15" creationId="{D6EBDD8E-7B0E-4100-9CF2-B1005262C884}"/>
          </ac:picMkLst>
        </pc:picChg>
      </pc:sldChg>
      <pc:sldChg chg="modSp mod">
        <pc:chgData name="Bobby Stinnette" userId="03ff8e3e-62da-47b8-80a0-c6600614652d" providerId="ADAL" clId="{A68634F1-7C95-42E2-96E9-6C1E159E9232}" dt="2020-03-13T13:17:03.036" v="841" actId="962"/>
        <pc:sldMkLst>
          <pc:docMk/>
          <pc:sldMk cId="1433445458" sldId="618"/>
        </pc:sldMkLst>
        <pc:picChg chg="mod">
          <ac:chgData name="Bobby Stinnette" userId="03ff8e3e-62da-47b8-80a0-c6600614652d" providerId="ADAL" clId="{A68634F1-7C95-42E2-96E9-6C1E159E9232}" dt="2020-03-13T13:14:25.785" v="593" actId="962"/>
          <ac:picMkLst>
            <pc:docMk/>
            <pc:sldMk cId="1433445458" sldId="618"/>
            <ac:picMk id="10" creationId="{CE816FA9-D134-4E88-82C3-F51768CE1D8B}"/>
          </ac:picMkLst>
        </pc:picChg>
        <pc:picChg chg="mod">
          <ac:chgData name="Bobby Stinnette" userId="03ff8e3e-62da-47b8-80a0-c6600614652d" providerId="ADAL" clId="{A68634F1-7C95-42E2-96E9-6C1E159E9232}" dt="2020-03-13T13:17:03.036" v="841" actId="962"/>
          <ac:picMkLst>
            <pc:docMk/>
            <pc:sldMk cId="1433445458" sldId="618"/>
            <ac:picMk id="11" creationId="{74F540BB-8F78-48E7-ADA7-901B2A2C420E}"/>
          </ac:picMkLst>
        </pc:picChg>
      </pc:sldChg>
      <pc:sldChg chg="modSp mod">
        <pc:chgData name="Bobby Stinnette" userId="03ff8e3e-62da-47b8-80a0-c6600614652d" providerId="ADAL" clId="{A68634F1-7C95-42E2-96E9-6C1E159E9232}" dt="2020-03-13T15:00:29.559" v="3152" actId="962"/>
        <pc:sldMkLst>
          <pc:docMk/>
          <pc:sldMk cId="4229469628" sldId="622"/>
        </pc:sldMkLst>
        <pc:picChg chg="mod">
          <ac:chgData name="Bobby Stinnette" userId="03ff8e3e-62da-47b8-80a0-c6600614652d" providerId="ADAL" clId="{A68634F1-7C95-42E2-96E9-6C1E159E9232}" dt="2020-03-13T15:00:29.559" v="3152" actId="962"/>
          <ac:picMkLst>
            <pc:docMk/>
            <pc:sldMk cId="4229469628" sldId="622"/>
            <ac:picMk id="17" creationId="{EECCB16E-6A5E-44C3-9445-42A42FE1A125}"/>
          </ac:picMkLst>
        </pc:picChg>
      </pc:sldChg>
      <pc:sldChg chg="modSp mod">
        <pc:chgData name="Bobby Stinnette" userId="03ff8e3e-62da-47b8-80a0-c6600614652d" providerId="ADAL" clId="{A68634F1-7C95-42E2-96E9-6C1E159E9232}" dt="2020-03-13T15:18:14.056" v="4010" actId="962"/>
        <pc:sldMkLst>
          <pc:docMk/>
          <pc:sldMk cId="2516106785" sldId="624"/>
        </pc:sldMkLst>
        <pc:picChg chg="mod">
          <ac:chgData name="Bobby Stinnette" userId="03ff8e3e-62da-47b8-80a0-c6600614652d" providerId="ADAL" clId="{A68634F1-7C95-42E2-96E9-6C1E159E9232}" dt="2020-03-13T15:18:14.056" v="4010" actId="962"/>
          <ac:picMkLst>
            <pc:docMk/>
            <pc:sldMk cId="2516106785" sldId="624"/>
            <ac:picMk id="12" creationId="{F7F43F98-AA9B-424E-BB02-0B45A16BB45B}"/>
          </ac:picMkLst>
        </pc:picChg>
      </pc:sldChg>
      <pc:sldChg chg="modSp mod">
        <pc:chgData name="Bobby Stinnette" userId="03ff8e3e-62da-47b8-80a0-c6600614652d" providerId="ADAL" clId="{A68634F1-7C95-42E2-96E9-6C1E159E9232}" dt="2020-03-13T19:27:32.319" v="4709" actId="1076"/>
        <pc:sldMkLst>
          <pc:docMk/>
          <pc:sldMk cId="4189922421" sldId="626"/>
        </pc:sldMkLst>
        <pc:spChg chg="mod">
          <ac:chgData name="Bobby Stinnette" userId="03ff8e3e-62da-47b8-80a0-c6600614652d" providerId="ADAL" clId="{A68634F1-7C95-42E2-96E9-6C1E159E9232}" dt="2020-03-13T15:59:02.097" v="4387" actId="5793"/>
          <ac:spMkLst>
            <pc:docMk/>
            <pc:sldMk cId="4189922421" sldId="626"/>
            <ac:spMk id="7" creationId="{44C53CD1-8366-4B0A-83AF-9718166DEB02}"/>
          </ac:spMkLst>
        </pc:spChg>
        <pc:picChg chg="mod">
          <ac:chgData name="Bobby Stinnette" userId="03ff8e3e-62da-47b8-80a0-c6600614652d" providerId="ADAL" clId="{A68634F1-7C95-42E2-96E9-6C1E159E9232}" dt="2020-03-13T19:27:32.319" v="4709" actId="1076"/>
          <ac:picMkLst>
            <pc:docMk/>
            <pc:sldMk cId="4189922421" sldId="626"/>
            <ac:picMk id="11" creationId="{1147825C-8B08-40C3-B322-FA44CD0626A2}"/>
          </ac:picMkLst>
        </pc:picChg>
      </pc:sldChg>
      <pc:sldChg chg="modSp mod ord">
        <pc:chgData name="Bobby Stinnette" userId="03ff8e3e-62da-47b8-80a0-c6600614652d" providerId="ADAL" clId="{A68634F1-7C95-42E2-96E9-6C1E159E9232}" dt="2020-03-13T15:05:31.779" v="3542" actId="962"/>
        <pc:sldMkLst>
          <pc:docMk/>
          <pc:sldMk cId="778775518" sldId="627"/>
        </pc:sldMkLst>
        <pc:picChg chg="mod">
          <ac:chgData name="Bobby Stinnette" userId="03ff8e3e-62da-47b8-80a0-c6600614652d" providerId="ADAL" clId="{A68634F1-7C95-42E2-96E9-6C1E159E9232}" dt="2020-03-13T15:05:31.779" v="3542" actId="962"/>
          <ac:picMkLst>
            <pc:docMk/>
            <pc:sldMk cId="778775518" sldId="627"/>
            <ac:picMk id="11" creationId="{93C5FFAB-561A-4B4B-AC0F-8C9C159929E5}"/>
          </ac:picMkLst>
        </pc:picChg>
      </pc:sldChg>
      <pc:sldChg chg="addSp modSp del mod modClrScheme chgLayout">
        <pc:chgData name="Bobby Stinnette" userId="03ff8e3e-62da-47b8-80a0-c6600614652d" providerId="ADAL" clId="{A68634F1-7C95-42E2-96E9-6C1E159E9232}" dt="2020-03-13T16:13:09.496" v="4701" actId="2696"/>
        <pc:sldMkLst>
          <pc:docMk/>
          <pc:sldMk cId="1745680478" sldId="628"/>
        </pc:sldMkLst>
        <pc:spChg chg="mod">
          <ac:chgData name="Bobby Stinnette" userId="03ff8e3e-62da-47b8-80a0-c6600614652d" providerId="ADAL" clId="{A68634F1-7C95-42E2-96E9-6C1E159E9232}" dt="2020-03-13T15:25:09.956" v="4020" actId="26606"/>
          <ac:spMkLst>
            <pc:docMk/>
            <pc:sldMk cId="1745680478" sldId="628"/>
            <ac:spMk id="2" creationId="{DCB04276-6958-420A-947F-988571EAB220}"/>
          </ac:spMkLst>
        </pc:spChg>
        <pc:spChg chg="mod ord">
          <ac:chgData name="Bobby Stinnette" userId="03ff8e3e-62da-47b8-80a0-c6600614652d" providerId="ADAL" clId="{A68634F1-7C95-42E2-96E9-6C1E159E9232}" dt="2020-03-13T15:25:46.495" v="4023" actId="255"/>
          <ac:spMkLst>
            <pc:docMk/>
            <pc:sldMk cId="1745680478" sldId="628"/>
            <ac:spMk id="3" creationId="{27D81243-1BA1-4AE0-ABBC-589B78E45085}"/>
          </ac:spMkLst>
        </pc:spChg>
        <pc:spChg chg="mod ord">
          <ac:chgData name="Bobby Stinnette" userId="03ff8e3e-62da-47b8-80a0-c6600614652d" providerId="ADAL" clId="{A68634F1-7C95-42E2-96E9-6C1E159E9232}" dt="2020-03-13T15:25:09.956" v="4020" actId="26606"/>
          <ac:spMkLst>
            <pc:docMk/>
            <pc:sldMk cId="1745680478" sldId="628"/>
            <ac:spMk id="5" creationId="{4FAEC6AE-23E0-4C5F-A3D4-365BE0CF1C8B}"/>
          </ac:spMkLst>
        </pc:spChg>
        <pc:picChg chg="add mod">
          <ac:chgData name="Bobby Stinnette" userId="03ff8e3e-62da-47b8-80a0-c6600614652d" providerId="ADAL" clId="{A68634F1-7C95-42E2-96E9-6C1E159E9232}" dt="2020-03-13T15:27:45.271" v="4195" actId="962"/>
          <ac:picMkLst>
            <pc:docMk/>
            <pc:sldMk cId="1745680478" sldId="628"/>
            <ac:picMk id="6" creationId="{CD42FD4C-61DA-4896-B851-6D75C82A0FD0}"/>
          </ac:picMkLst>
        </pc:picChg>
      </pc:sldChg>
      <pc:sldChg chg="modSp mod">
        <pc:chgData name="Bobby Stinnette" userId="03ff8e3e-62da-47b8-80a0-c6600614652d" providerId="ADAL" clId="{A68634F1-7C95-42E2-96E9-6C1E159E9232}" dt="2020-03-13T19:30:27.274" v="4797" actId="962"/>
        <pc:sldMkLst>
          <pc:docMk/>
          <pc:sldMk cId="3186566624" sldId="632"/>
        </pc:sldMkLst>
        <pc:spChg chg="mod">
          <ac:chgData name="Bobby Stinnette" userId="03ff8e3e-62da-47b8-80a0-c6600614652d" providerId="ADAL" clId="{A68634F1-7C95-42E2-96E9-6C1E159E9232}" dt="2020-03-13T16:02:22.324" v="4699" actId="962"/>
          <ac:spMkLst>
            <pc:docMk/>
            <pc:sldMk cId="3186566624" sldId="632"/>
            <ac:spMk id="12" creationId="{A536342D-FA45-4E31-ACDF-246065A34C74}"/>
          </ac:spMkLst>
        </pc:spChg>
        <pc:grpChg chg="mod">
          <ac:chgData name="Bobby Stinnette" userId="03ff8e3e-62da-47b8-80a0-c6600614652d" providerId="ADAL" clId="{A68634F1-7C95-42E2-96E9-6C1E159E9232}" dt="2020-03-13T19:30:27.274" v="4797" actId="962"/>
          <ac:grpSpMkLst>
            <pc:docMk/>
            <pc:sldMk cId="3186566624" sldId="632"/>
            <ac:grpSpMk id="13" creationId="{5BD1C5DE-FF6B-4C16-91A0-9EC1C24E9B6C}"/>
          </ac:grpSpMkLst>
        </pc:grpChg>
        <pc:grpChg chg="mod">
          <ac:chgData name="Bobby Stinnette" userId="03ff8e3e-62da-47b8-80a0-c6600614652d" providerId="ADAL" clId="{A68634F1-7C95-42E2-96E9-6C1E159E9232}" dt="2020-03-13T16:01:52.275" v="4595" actId="962"/>
          <ac:grpSpMkLst>
            <pc:docMk/>
            <pc:sldMk cId="3186566624" sldId="632"/>
            <ac:grpSpMk id="19" creationId="{18A18EA6-08EE-43B5-9B0B-16462B0ECFE0}"/>
          </ac:grpSpMkLst>
        </pc:grpChg>
        <pc:grpChg chg="mod">
          <ac:chgData name="Bobby Stinnette" userId="03ff8e3e-62da-47b8-80a0-c6600614652d" providerId="ADAL" clId="{A68634F1-7C95-42E2-96E9-6C1E159E9232}" dt="2020-03-13T16:01:30.403" v="4507" actId="962"/>
          <ac:grpSpMkLst>
            <pc:docMk/>
            <pc:sldMk cId="3186566624" sldId="632"/>
            <ac:grpSpMk id="22" creationId="{2C24607F-9379-48F5-BE91-81CAF6644BF2}"/>
          </ac:grpSpMkLst>
        </pc:grpChg>
      </pc:sldChg>
      <pc:sldChg chg="modSp mod">
        <pc:chgData name="Bobby Stinnette" userId="03ff8e3e-62da-47b8-80a0-c6600614652d" providerId="ADAL" clId="{A68634F1-7C95-42E2-96E9-6C1E159E9232}" dt="2020-03-13T19:29:46.240" v="4711" actId="1076"/>
        <pc:sldMkLst>
          <pc:docMk/>
          <pc:sldMk cId="2407917384" sldId="634"/>
        </pc:sldMkLst>
        <pc:grpChg chg="mod">
          <ac:chgData name="Bobby Stinnette" userId="03ff8e3e-62da-47b8-80a0-c6600614652d" providerId="ADAL" clId="{A68634F1-7C95-42E2-96E9-6C1E159E9232}" dt="2020-03-13T19:29:46.240" v="4711" actId="1076"/>
          <ac:grpSpMkLst>
            <pc:docMk/>
            <pc:sldMk cId="2407917384" sldId="634"/>
            <ac:grpSpMk id="13" creationId="{5BD1C5DE-FF6B-4C16-91A0-9EC1C24E9B6C}"/>
          </ac:grpSpMkLst>
        </pc:grpChg>
        <pc:grpChg chg="mod">
          <ac:chgData name="Bobby Stinnette" userId="03ff8e3e-62da-47b8-80a0-c6600614652d" providerId="ADAL" clId="{A68634F1-7C95-42E2-96E9-6C1E159E9232}" dt="2020-03-13T19:29:45.562" v="4710" actId="1076"/>
          <ac:grpSpMkLst>
            <pc:docMk/>
            <pc:sldMk cId="2407917384" sldId="634"/>
            <ac:grpSpMk id="22" creationId="{2C24607F-9379-48F5-BE91-81CAF6644BF2}"/>
          </ac:grpSpMkLst>
        </pc:grpChg>
      </pc:sldChg>
      <pc:sldChg chg="modSp mod">
        <pc:chgData name="Bobby Stinnette" userId="03ff8e3e-62da-47b8-80a0-c6600614652d" providerId="ADAL" clId="{A68634F1-7C95-42E2-96E9-6C1E159E9232}" dt="2020-03-13T13:36:48.269" v="1329" actId="962"/>
        <pc:sldMkLst>
          <pc:docMk/>
          <pc:sldMk cId="4200282847" sldId="641"/>
        </pc:sldMkLst>
        <pc:picChg chg="mod">
          <ac:chgData name="Bobby Stinnette" userId="03ff8e3e-62da-47b8-80a0-c6600614652d" providerId="ADAL" clId="{A68634F1-7C95-42E2-96E9-6C1E159E9232}" dt="2020-03-13T13:36:48.269" v="1329" actId="962"/>
          <ac:picMkLst>
            <pc:docMk/>
            <pc:sldMk cId="4200282847" sldId="641"/>
            <ac:picMk id="5" creationId="{AB9620DA-5ABF-48F4-B995-8AE4B558BF9A}"/>
          </ac:picMkLst>
        </pc:picChg>
      </pc:sldChg>
      <pc:sldChg chg="modSp mod">
        <pc:chgData name="Bobby Stinnette" userId="03ff8e3e-62da-47b8-80a0-c6600614652d" providerId="ADAL" clId="{A68634F1-7C95-42E2-96E9-6C1E159E9232}" dt="2020-03-13T14:54:33.939" v="3070" actId="962"/>
        <pc:sldMkLst>
          <pc:docMk/>
          <pc:sldMk cId="505079329" sldId="644"/>
        </pc:sldMkLst>
        <pc:picChg chg="mod">
          <ac:chgData name="Bobby Stinnette" userId="03ff8e3e-62da-47b8-80a0-c6600614652d" providerId="ADAL" clId="{A68634F1-7C95-42E2-96E9-6C1E159E9232}" dt="2020-03-13T14:54:33.939" v="3070" actId="962"/>
          <ac:picMkLst>
            <pc:docMk/>
            <pc:sldMk cId="505079329" sldId="644"/>
            <ac:picMk id="9" creationId="{FB3053A3-4388-4FDF-86ED-F34E21E2C315}"/>
          </ac:picMkLst>
        </pc:picChg>
      </pc:sldChg>
      <pc:sldChg chg="modSp mod">
        <pc:chgData name="Bobby Stinnette" userId="03ff8e3e-62da-47b8-80a0-c6600614652d" providerId="ADAL" clId="{A68634F1-7C95-42E2-96E9-6C1E159E9232}" dt="2020-03-13T19:15:39.439" v="4705" actId="1076"/>
        <pc:sldMkLst>
          <pc:docMk/>
          <pc:sldMk cId="2312334381" sldId="646"/>
        </pc:sldMkLst>
        <pc:picChg chg="mod">
          <ac:chgData name="Bobby Stinnette" userId="03ff8e3e-62da-47b8-80a0-c6600614652d" providerId="ADAL" clId="{A68634F1-7C95-42E2-96E9-6C1E159E9232}" dt="2020-03-13T19:15:39.439" v="4705" actId="1076"/>
          <ac:picMkLst>
            <pc:docMk/>
            <pc:sldMk cId="2312334381" sldId="646"/>
            <ac:picMk id="21" creationId="{E960CB2B-DD17-4B0C-9297-A03231B2E15E}"/>
          </ac:picMkLst>
        </pc:picChg>
      </pc:sldChg>
      <pc:sldChg chg="modSp mod">
        <pc:chgData name="Bobby Stinnette" userId="03ff8e3e-62da-47b8-80a0-c6600614652d" providerId="ADAL" clId="{A68634F1-7C95-42E2-96E9-6C1E159E9232}" dt="2020-03-13T14:30:32.701" v="2939" actId="1076"/>
        <pc:sldMkLst>
          <pc:docMk/>
          <pc:sldMk cId="3918314396" sldId="647"/>
        </pc:sldMkLst>
        <pc:picChg chg="mod">
          <ac:chgData name="Bobby Stinnette" userId="03ff8e3e-62da-47b8-80a0-c6600614652d" providerId="ADAL" clId="{A68634F1-7C95-42E2-96E9-6C1E159E9232}" dt="2020-03-13T14:30:32.701" v="2939" actId="1076"/>
          <ac:picMkLst>
            <pc:docMk/>
            <pc:sldMk cId="3918314396" sldId="647"/>
            <ac:picMk id="13" creationId="{98E0EC65-DFEA-4041-A483-6A6A12D3ACE8}"/>
          </ac:picMkLst>
        </pc:picChg>
      </pc:sldChg>
      <pc:sldChg chg="modSp mod">
        <pc:chgData name="Bobby Stinnette" userId="03ff8e3e-62da-47b8-80a0-c6600614652d" providerId="ADAL" clId="{A68634F1-7C95-42E2-96E9-6C1E159E9232}" dt="2020-03-13T13:50:52.237" v="2187" actId="962"/>
        <pc:sldMkLst>
          <pc:docMk/>
          <pc:sldMk cId="4199880005" sldId="651"/>
        </pc:sldMkLst>
        <pc:picChg chg="mod">
          <ac:chgData name="Bobby Stinnette" userId="03ff8e3e-62da-47b8-80a0-c6600614652d" providerId="ADAL" clId="{A68634F1-7C95-42E2-96E9-6C1E159E9232}" dt="2020-03-13T13:50:52.237" v="2187" actId="962"/>
          <ac:picMkLst>
            <pc:docMk/>
            <pc:sldMk cId="4199880005" sldId="651"/>
            <ac:picMk id="5" creationId="{CEE5092C-5513-4F38-9622-999CAA8C925D}"/>
          </ac:picMkLst>
        </pc:picChg>
      </pc:sldChg>
      <pc:sldChg chg="modSp mod">
        <pc:chgData name="Bobby Stinnette" userId="03ff8e3e-62da-47b8-80a0-c6600614652d" providerId="ADAL" clId="{A68634F1-7C95-42E2-96E9-6C1E159E9232}" dt="2020-03-13T13:44:59.280" v="1355" actId="1076"/>
        <pc:sldMkLst>
          <pc:docMk/>
          <pc:sldMk cId="2355460855" sldId="652"/>
        </pc:sldMkLst>
        <pc:picChg chg="mod">
          <ac:chgData name="Bobby Stinnette" userId="03ff8e3e-62da-47b8-80a0-c6600614652d" providerId="ADAL" clId="{A68634F1-7C95-42E2-96E9-6C1E159E9232}" dt="2020-03-13T13:44:59.280" v="1355" actId="1076"/>
          <ac:picMkLst>
            <pc:docMk/>
            <pc:sldMk cId="2355460855" sldId="652"/>
            <ac:picMk id="5" creationId="{EFCC4149-3734-43F9-96A0-6508503AE9CD}"/>
          </ac:picMkLst>
        </pc:picChg>
      </pc:sldChg>
      <pc:sldChg chg="addSp delSp modSp mod">
        <pc:chgData name="Bobby Stinnette" userId="03ff8e3e-62da-47b8-80a0-c6600614652d" providerId="ADAL" clId="{A68634F1-7C95-42E2-96E9-6C1E159E9232}" dt="2020-03-13T19:33:37.216" v="4798" actId="14100"/>
        <pc:sldMkLst>
          <pc:docMk/>
          <pc:sldMk cId="331366622" sldId="654"/>
        </pc:sldMkLst>
        <pc:spChg chg="mod">
          <ac:chgData name="Bobby Stinnette" userId="03ff8e3e-62da-47b8-80a0-c6600614652d" providerId="ADAL" clId="{A68634F1-7C95-42E2-96E9-6C1E159E9232}" dt="2020-03-13T15:08:19.346" v="3549" actId="26606"/>
          <ac:spMkLst>
            <pc:docMk/>
            <pc:sldMk cId="331366622" sldId="654"/>
            <ac:spMk id="2" creationId="{2E852A0C-534A-4502-872F-7CEEF8A341C8}"/>
          </ac:spMkLst>
        </pc:spChg>
        <pc:spChg chg="del">
          <ac:chgData name="Bobby Stinnette" userId="03ff8e3e-62da-47b8-80a0-c6600614652d" providerId="ADAL" clId="{A68634F1-7C95-42E2-96E9-6C1E159E9232}" dt="2020-03-13T15:08:19.346" v="3549" actId="26606"/>
          <ac:spMkLst>
            <pc:docMk/>
            <pc:sldMk cId="331366622" sldId="654"/>
            <ac:spMk id="3" creationId="{2649497D-976B-449F-83FF-ED5DD9D05B61}"/>
          </ac:spMkLst>
        </pc:spChg>
        <pc:spChg chg="del">
          <ac:chgData name="Bobby Stinnette" userId="03ff8e3e-62da-47b8-80a0-c6600614652d" providerId="ADAL" clId="{A68634F1-7C95-42E2-96E9-6C1E159E9232}" dt="2020-03-13T15:07:50.437" v="3543"/>
          <ac:spMkLst>
            <pc:docMk/>
            <pc:sldMk cId="331366622" sldId="654"/>
            <ac:spMk id="4" creationId="{C63775B8-7104-4DCA-A6ED-29BE4893F239}"/>
          </ac:spMkLst>
        </pc:spChg>
        <pc:spChg chg="add mod">
          <ac:chgData name="Bobby Stinnette" userId="03ff8e3e-62da-47b8-80a0-c6600614652d" providerId="ADAL" clId="{A68634F1-7C95-42E2-96E9-6C1E159E9232}" dt="2020-03-13T15:13:41.509" v="3593" actId="20577"/>
          <ac:spMkLst>
            <pc:docMk/>
            <pc:sldMk cId="331366622" sldId="654"/>
            <ac:spMk id="11" creationId="{CEC4CB3F-C824-4A6E-99B0-6F99CDB354A0}"/>
          </ac:spMkLst>
        </pc:spChg>
        <pc:picChg chg="add mod">
          <ac:chgData name="Bobby Stinnette" userId="03ff8e3e-62da-47b8-80a0-c6600614652d" providerId="ADAL" clId="{A68634F1-7C95-42E2-96E9-6C1E159E9232}" dt="2020-03-13T19:33:37.216" v="4798" actId="14100"/>
          <ac:picMkLst>
            <pc:docMk/>
            <pc:sldMk cId="331366622" sldId="654"/>
            <ac:picMk id="6" creationId="{85310E73-4D24-4BFD-AEEC-D50D00ED5F8C}"/>
          </ac:picMkLst>
        </pc:picChg>
      </pc:sldChg>
      <pc:sldChg chg="modSp mod">
        <pc:chgData name="Bobby Stinnette" userId="03ff8e3e-62da-47b8-80a0-c6600614652d" providerId="ADAL" clId="{A68634F1-7C95-42E2-96E9-6C1E159E9232}" dt="2020-03-13T14:02:28.200" v="2522" actId="962"/>
        <pc:sldMkLst>
          <pc:docMk/>
          <pc:sldMk cId="1070870550" sldId="658"/>
        </pc:sldMkLst>
        <pc:picChg chg="mod">
          <ac:chgData name="Bobby Stinnette" userId="03ff8e3e-62da-47b8-80a0-c6600614652d" providerId="ADAL" clId="{A68634F1-7C95-42E2-96E9-6C1E159E9232}" dt="2020-03-13T14:02:28.200" v="2522" actId="962"/>
          <ac:picMkLst>
            <pc:docMk/>
            <pc:sldMk cId="1070870550" sldId="658"/>
            <ac:picMk id="7" creationId="{C0F9007C-58C1-451F-BF78-99499E87956F}"/>
          </ac:picMkLst>
        </pc:picChg>
      </pc:sldChg>
      <pc:sldChg chg="modSp mod">
        <pc:chgData name="Bobby Stinnette" userId="03ff8e3e-62da-47b8-80a0-c6600614652d" providerId="ADAL" clId="{A68634F1-7C95-42E2-96E9-6C1E159E9232}" dt="2020-03-13T13:56:44.561" v="2405" actId="962"/>
        <pc:sldMkLst>
          <pc:docMk/>
          <pc:sldMk cId="874665598" sldId="659"/>
        </pc:sldMkLst>
        <pc:picChg chg="mod">
          <ac:chgData name="Bobby Stinnette" userId="03ff8e3e-62da-47b8-80a0-c6600614652d" providerId="ADAL" clId="{A68634F1-7C95-42E2-96E9-6C1E159E9232}" dt="2020-03-13T13:56:44.561" v="2405" actId="962"/>
          <ac:picMkLst>
            <pc:docMk/>
            <pc:sldMk cId="874665598" sldId="659"/>
            <ac:picMk id="7" creationId="{2AC7A26D-A6F7-4214-8D35-DC3F76FCE5D5}"/>
          </ac:picMkLst>
        </pc:picChg>
      </pc:sldChg>
      <pc:sldChg chg="modSp">
        <pc:chgData name="Bobby Stinnette" userId="03ff8e3e-62da-47b8-80a0-c6600614652d" providerId="ADAL" clId="{A68634F1-7C95-42E2-96E9-6C1E159E9232}" dt="2020-03-13T14:07:02.397" v="2599" actId="962"/>
        <pc:sldMkLst>
          <pc:docMk/>
          <pc:sldMk cId="80782598" sldId="660"/>
        </pc:sldMkLst>
        <pc:picChg chg="mod">
          <ac:chgData name="Bobby Stinnette" userId="03ff8e3e-62da-47b8-80a0-c6600614652d" providerId="ADAL" clId="{A68634F1-7C95-42E2-96E9-6C1E159E9232}" dt="2020-03-13T14:07:02.397" v="2599" actId="962"/>
          <ac:picMkLst>
            <pc:docMk/>
            <pc:sldMk cId="80782598" sldId="660"/>
            <ac:picMk id="8" creationId="{AA9DA3A5-51D7-4379-A057-D1D13460F62F}"/>
          </ac:picMkLst>
        </pc:picChg>
      </pc:sldChg>
      <pc:sldChg chg="modSp mod">
        <pc:chgData name="Bobby Stinnette" userId="03ff8e3e-62da-47b8-80a0-c6600614652d" providerId="ADAL" clId="{A68634F1-7C95-42E2-96E9-6C1E159E9232}" dt="2020-03-13T14:15:57.075" v="2885" actId="962"/>
        <pc:sldMkLst>
          <pc:docMk/>
          <pc:sldMk cId="3437207811" sldId="661"/>
        </pc:sldMkLst>
        <pc:picChg chg="mod">
          <ac:chgData name="Bobby Stinnette" userId="03ff8e3e-62da-47b8-80a0-c6600614652d" providerId="ADAL" clId="{A68634F1-7C95-42E2-96E9-6C1E159E9232}" dt="2020-03-13T14:15:57.075" v="2885" actId="962"/>
          <ac:picMkLst>
            <pc:docMk/>
            <pc:sldMk cId="3437207811" sldId="661"/>
            <ac:picMk id="15" creationId="{DD9321BD-01B8-4E26-AC56-2435F7E8CA60}"/>
          </ac:picMkLst>
        </pc:picChg>
      </pc:sldChg>
      <pc:sldChg chg="modSp mod">
        <pc:chgData name="Bobby Stinnette" userId="03ff8e3e-62da-47b8-80a0-c6600614652d" providerId="ADAL" clId="{A68634F1-7C95-42E2-96E9-6C1E159E9232}" dt="2020-03-13T14:25:33.269" v="2937" actId="20577"/>
        <pc:sldMkLst>
          <pc:docMk/>
          <pc:sldMk cId="214415155" sldId="663"/>
        </pc:sldMkLst>
        <pc:spChg chg="mod">
          <ac:chgData name="Bobby Stinnette" userId="03ff8e3e-62da-47b8-80a0-c6600614652d" providerId="ADAL" clId="{A68634F1-7C95-42E2-96E9-6C1E159E9232}" dt="2020-03-13T14:25:33.269" v="2937" actId="20577"/>
          <ac:spMkLst>
            <pc:docMk/>
            <pc:sldMk cId="214415155" sldId="663"/>
            <ac:spMk id="3" creationId="{316F51BD-64AC-42AD-81DA-8D8A521B9A8B}"/>
          </ac:spMkLst>
        </pc:spChg>
      </pc:sldChg>
      <pc:sldChg chg="modSp">
        <pc:chgData name="Bobby Stinnette" userId="03ff8e3e-62da-47b8-80a0-c6600614652d" providerId="ADAL" clId="{A68634F1-7C95-42E2-96E9-6C1E159E9232}" dt="2020-03-13T15:35:02.068" v="4294" actId="1076"/>
        <pc:sldMkLst>
          <pc:docMk/>
          <pc:sldMk cId="1316769561" sldId="665"/>
        </pc:sldMkLst>
        <pc:picChg chg="mod">
          <ac:chgData name="Bobby Stinnette" userId="03ff8e3e-62da-47b8-80a0-c6600614652d" providerId="ADAL" clId="{A68634F1-7C95-42E2-96E9-6C1E159E9232}" dt="2020-03-13T15:35:02.068" v="4294" actId="1076"/>
          <ac:picMkLst>
            <pc:docMk/>
            <pc:sldMk cId="1316769561" sldId="665"/>
            <ac:picMk id="5" creationId="{5635E01E-3422-4DE6-8D69-CA5188B59E44}"/>
          </ac:picMkLst>
        </pc:picChg>
      </pc:sldChg>
      <pc:sldChg chg="modSp mod">
        <pc:chgData name="Bobby Stinnette" userId="03ff8e3e-62da-47b8-80a0-c6600614652d" providerId="ADAL" clId="{A68634F1-7C95-42E2-96E9-6C1E159E9232}" dt="2020-03-13T15:38:46.335" v="4310" actId="962"/>
        <pc:sldMkLst>
          <pc:docMk/>
          <pc:sldMk cId="4147978535" sldId="668"/>
        </pc:sldMkLst>
        <pc:picChg chg="mod">
          <ac:chgData name="Bobby Stinnette" userId="03ff8e3e-62da-47b8-80a0-c6600614652d" providerId="ADAL" clId="{A68634F1-7C95-42E2-96E9-6C1E159E9232}" dt="2020-03-13T15:38:46.335" v="4310" actId="962"/>
          <ac:picMkLst>
            <pc:docMk/>
            <pc:sldMk cId="4147978535" sldId="668"/>
            <ac:picMk id="13" creationId="{00000000-0000-0000-0000-000000000000}"/>
          </ac:picMkLst>
        </pc:picChg>
      </pc:sldChg>
      <pc:sldChg chg="modSp mod">
        <pc:chgData name="Bobby Stinnette" userId="03ff8e3e-62da-47b8-80a0-c6600614652d" providerId="ADAL" clId="{A68634F1-7C95-42E2-96E9-6C1E159E9232}" dt="2020-03-13T19:26:46.930" v="4707" actId="1076"/>
        <pc:sldMkLst>
          <pc:docMk/>
          <pc:sldMk cId="3283031778" sldId="671"/>
        </pc:sldMkLst>
        <pc:spChg chg="mod">
          <ac:chgData name="Bobby Stinnette" userId="03ff8e3e-62da-47b8-80a0-c6600614652d" providerId="ADAL" clId="{A68634F1-7C95-42E2-96E9-6C1E159E9232}" dt="2020-03-13T15:46:34.560" v="4323" actId="20577"/>
          <ac:spMkLst>
            <pc:docMk/>
            <pc:sldMk cId="3283031778" sldId="671"/>
            <ac:spMk id="3" creationId="{EC3CA67A-D594-4A8F-8808-76A0B5C105EA}"/>
          </ac:spMkLst>
        </pc:spChg>
        <pc:picChg chg="mod">
          <ac:chgData name="Bobby Stinnette" userId="03ff8e3e-62da-47b8-80a0-c6600614652d" providerId="ADAL" clId="{A68634F1-7C95-42E2-96E9-6C1E159E9232}" dt="2020-03-13T19:26:46.930" v="4707" actId="1076"/>
          <ac:picMkLst>
            <pc:docMk/>
            <pc:sldMk cId="3283031778" sldId="671"/>
            <ac:picMk id="6" creationId="{F89F5586-1CD6-4EA3-A139-5FAE9143E676}"/>
          </ac:picMkLst>
        </pc:picChg>
      </pc:sldChg>
      <pc:sldChg chg="modSp mod">
        <pc:chgData name="Bobby Stinnette" userId="03ff8e3e-62da-47b8-80a0-c6600614652d" providerId="ADAL" clId="{A68634F1-7C95-42E2-96E9-6C1E159E9232}" dt="2020-03-13T19:27:12.827" v="4708" actId="1076"/>
        <pc:sldMkLst>
          <pc:docMk/>
          <pc:sldMk cId="3819770714" sldId="687"/>
        </pc:sldMkLst>
        <pc:picChg chg="mod">
          <ac:chgData name="Bobby Stinnette" userId="03ff8e3e-62da-47b8-80a0-c6600614652d" providerId="ADAL" clId="{A68634F1-7C95-42E2-96E9-6C1E159E9232}" dt="2020-03-13T19:27:12.827" v="4708" actId="1076"/>
          <ac:picMkLst>
            <pc:docMk/>
            <pc:sldMk cId="3819770714" sldId="687"/>
            <ac:picMk id="4" creationId="{D2A5C690-2F49-4783-851F-C4BB9A235604}"/>
          </ac:picMkLst>
        </pc:picChg>
      </pc:sldChg>
    </pc:docChg>
  </pc:docChgLst>
  <pc:docChgLst>
    <pc:chgData name="Randall Duchesneau" userId="8477ff5a-2220-4023-8377-91f01e0a823a" providerId="ADAL" clId="{B07C8131-031C-4E8A-9C7D-B2BDC0453FAF}"/>
    <pc:docChg chg="undo custSel addSld delSld modSld sldOrd modMainMaster">
      <pc:chgData name="Randall Duchesneau" userId="8477ff5a-2220-4023-8377-91f01e0a823a" providerId="ADAL" clId="{B07C8131-031C-4E8A-9C7D-B2BDC0453FAF}" dt="2020-03-20T18:28:56.060" v="264"/>
      <pc:docMkLst>
        <pc:docMk/>
      </pc:docMkLst>
      <pc:sldChg chg="addSp delSp modSp mod">
        <pc:chgData name="Randall Duchesneau" userId="8477ff5a-2220-4023-8377-91f01e0a823a" providerId="ADAL" clId="{B07C8131-031C-4E8A-9C7D-B2BDC0453FAF}" dt="2020-03-20T17:21:06.438" v="160" actId="20577"/>
        <pc:sldMkLst>
          <pc:docMk/>
          <pc:sldMk cId="879818397" sldId="499"/>
        </pc:sldMkLst>
        <pc:spChg chg="add del mod">
          <ac:chgData name="Randall Duchesneau" userId="8477ff5a-2220-4023-8377-91f01e0a823a" providerId="ADAL" clId="{B07C8131-031C-4E8A-9C7D-B2BDC0453FAF}" dt="2020-03-20T17:20:34.480" v="151"/>
          <ac:spMkLst>
            <pc:docMk/>
            <pc:sldMk cId="879818397" sldId="499"/>
            <ac:spMk id="2" creationId="{64087A73-57FE-416D-B88D-EB7C43F473AE}"/>
          </ac:spMkLst>
        </pc:spChg>
        <pc:spChg chg="add del mod">
          <ac:chgData name="Randall Duchesneau" userId="8477ff5a-2220-4023-8377-91f01e0a823a" providerId="ADAL" clId="{B07C8131-031C-4E8A-9C7D-B2BDC0453FAF}" dt="2020-03-20T17:20:34.480" v="151"/>
          <ac:spMkLst>
            <pc:docMk/>
            <pc:sldMk cId="879818397" sldId="499"/>
            <ac:spMk id="3" creationId="{27D4AB25-1D54-4C24-A46C-4DD7A628B3F1}"/>
          </ac:spMkLst>
        </pc:spChg>
        <pc:spChg chg="add del mod">
          <ac:chgData name="Randall Duchesneau" userId="8477ff5a-2220-4023-8377-91f01e0a823a" providerId="ADAL" clId="{B07C8131-031C-4E8A-9C7D-B2BDC0453FAF}" dt="2020-03-20T17:20:34.480" v="151"/>
          <ac:spMkLst>
            <pc:docMk/>
            <pc:sldMk cId="879818397" sldId="499"/>
            <ac:spMk id="4" creationId="{CF634665-FD50-4074-AF3E-1B3CCFA922D3}"/>
          </ac:spMkLst>
        </pc:spChg>
        <pc:spChg chg="mod">
          <ac:chgData name="Randall Duchesneau" userId="8477ff5a-2220-4023-8377-91f01e0a823a" providerId="ADAL" clId="{B07C8131-031C-4E8A-9C7D-B2BDC0453FAF}" dt="2020-03-20T17:20:34.480" v="151"/>
          <ac:spMkLst>
            <pc:docMk/>
            <pc:sldMk cId="879818397" sldId="499"/>
            <ac:spMk id="6" creationId="{08214D37-155C-49F3-AD64-32291618B6DC}"/>
          </ac:spMkLst>
        </pc:spChg>
        <pc:spChg chg="mod">
          <ac:chgData name="Randall Duchesneau" userId="8477ff5a-2220-4023-8377-91f01e0a823a" providerId="ADAL" clId="{B07C8131-031C-4E8A-9C7D-B2BDC0453FAF}" dt="2020-03-20T17:21:06.438" v="160" actId="20577"/>
          <ac:spMkLst>
            <pc:docMk/>
            <pc:sldMk cId="879818397" sldId="499"/>
            <ac:spMk id="7" creationId="{0235B987-BC44-4381-ADF1-73D0D3B152F3}"/>
          </ac:spMkLst>
        </pc:spChg>
        <pc:spChg chg="add del mod">
          <ac:chgData name="Randall Duchesneau" userId="8477ff5a-2220-4023-8377-91f01e0a823a" providerId="ADAL" clId="{B07C8131-031C-4E8A-9C7D-B2BDC0453FAF}" dt="2020-03-20T17:20:34.480" v="151"/>
          <ac:spMkLst>
            <pc:docMk/>
            <pc:sldMk cId="879818397" sldId="499"/>
            <ac:spMk id="8" creationId="{EC9E44E9-5998-4EE1-9830-176CA329ED9D}"/>
          </ac:spMkLst>
        </pc:spChg>
        <pc:spChg chg="mod">
          <ac:chgData name="Randall Duchesneau" userId="8477ff5a-2220-4023-8377-91f01e0a823a" providerId="ADAL" clId="{B07C8131-031C-4E8A-9C7D-B2BDC0453FAF}" dt="2020-03-20T17:20:34.480" v="151"/>
          <ac:spMkLst>
            <pc:docMk/>
            <pc:sldMk cId="879818397" sldId="499"/>
            <ac:spMk id="11" creationId="{E1FC54E2-13D0-4B9A-A0F3-D4F5784A3843}"/>
          </ac:spMkLst>
        </pc:spChg>
      </pc:sldChg>
      <pc:sldChg chg="modSp mod">
        <pc:chgData name="Randall Duchesneau" userId="8477ff5a-2220-4023-8377-91f01e0a823a" providerId="ADAL" clId="{B07C8131-031C-4E8A-9C7D-B2BDC0453FAF}" dt="2020-03-20T17:08:33.133" v="37" actId="27636"/>
        <pc:sldMkLst>
          <pc:docMk/>
          <pc:sldMk cId="3547690612" sldId="578"/>
        </pc:sldMkLst>
        <pc:spChg chg="mod">
          <ac:chgData name="Randall Duchesneau" userId="8477ff5a-2220-4023-8377-91f01e0a823a" providerId="ADAL" clId="{B07C8131-031C-4E8A-9C7D-B2BDC0453FAF}" dt="2020-03-20T17:08:33.133" v="37" actId="27636"/>
          <ac:spMkLst>
            <pc:docMk/>
            <pc:sldMk cId="3547690612" sldId="578"/>
            <ac:spMk id="4" creationId="{E99CFD11-F815-465A-8A91-D3C3BC52625F}"/>
          </ac:spMkLst>
        </pc:spChg>
      </pc:sldChg>
      <pc:sldChg chg="addSp modSp mod">
        <pc:chgData name="Randall Duchesneau" userId="8477ff5a-2220-4023-8377-91f01e0a823a" providerId="ADAL" clId="{B07C8131-031C-4E8A-9C7D-B2BDC0453FAF}" dt="2020-03-20T18:02:29.228" v="189" actId="13244"/>
        <pc:sldMkLst>
          <pc:docMk/>
          <pc:sldMk cId="3348055960" sldId="601"/>
        </pc:sldMkLst>
        <pc:spChg chg="mod">
          <ac:chgData name="Randall Duchesneau" userId="8477ff5a-2220-4023-8377-91f01e0a823a" providerId="ADAL" clId="{B07C8131-031C-4E8A-9C7D-B2BDC0453FAF}" dt="2020-03-20T18:01:50.121" v="184" actId="113"/>
          <ac:spMkLst>
            <pc:docMk/>
            <pc:sldMk cId="3348055960" sldId="601"/>
            <ac:spMk id="3" creationId="{84FF601F-C8D1-48A7-AB0A-DC5F76F86507}"/>
          </ac:spMkLst>
        </pc:spChg>
        <pc:spChg chg="add mod">
          <ac:chgData name="Randall Duchesneau" userId="8477ff5a-2220-4023-8377-91f01e0a823a" providerId="ADAL" clId="{B07C8131-031C-4E8A-9C7D-B2BDC0453FAF}" dt="2020-03-20T18:02:29.228" v="189" actId="13244"/>
          <ac:spMkLst>
            <pc:docMk/>
            <pc:sldMk cId="3348055960" sldId="601"/>
            <ac:spMk id="12" creationId="{2FBC3400-7FFF-4DA9-8D49-B80DD6F90C77}"/>
          </ac:spMkLst>
        </pc:spChg>
      </pc:sldChg>
      <pc:sldChg chg="addSp modSp mod">
        <pc:chgData name="Randall Duchesneau" userId="8477ff5a-2220-4023-8377-91f01e0a823a" providerId="ADAL" clId="{B07C8131-031C-4E8A-9C7D-B2BDC0453FAF}" dt="2020-03-20T18:03:38.200" v="194" actId="113"/>
        <pc:sldMkLst>
          <pc:docMk/>
          <pc:sldMk cId="951540620" sldId="602"/>
        </pc:sldMkLst>
        <pc:spChg chg="mod">
          <ac:chgData name="Randall Duchesneau" userId="8477ff5a-2220-4023-8377-91f01e0a823a" providerId="ADAL" clId="{B07C8131-031C-4E8A-9C7D-B2BDC0453FAF}" dt="2020-03-20T18:03:38.200" v="194" actId="113"/>
          <ac:spMkLst>
            <pc:docMk/>
            <pc:sldMk cId="951540620" sldId="602"/>
            <ac:spMk id="3" creationId="{84FF601F-C8D1-48A7-AB0A-DC5F76F86507}"/>
          </ac:spMkLst>
        </pc:spChg>
        <pc:spChg chg="add mod">
          <ac:chgData name="Randall Duchesneau" userId="8477ff5a-2220-4023-8377-91f01e0a823a" providerId="ADAL" clId="{B07C8131-031C-4E8A-9C7D-B2BDC0453FAF}" dt="2020-03-20T18:03:27.738" v="193" actId="13244"/>
          <ac:spMkLst>
            <pc:docMk/>
            <pc:sldMk cId="951540620" sldId="602"/>
            <ac:spMk id="12" creationId="{AE070FFC-2D12-4089-AC27-E08B47C13DCF}"/>
          </ac:spMkLst>
        </pc:spChg>
      </pc:sldChg>
      <pc:sldChg chg="addSp modSp mod">
        <pc:chgData name="Randall Duchesneau" userId="8477ff5a-2220-4023-8377-91f01e0a823a" providerId="ADAL" clId="{B07C8131-031C-4E8A-9C7D-B2BDC0453FAF}" dt="2020-03-20T18:04:36.573" v="201" actId="14100"/>
        <pc:sldMkLst>
          <pc:docMk/>
          <pc:sldMk cId="365612188" sldId="603"/>
        </pc:sldMkLst>
        <pc:spChg chg="mod">
          <ac:chgData name="Randall Duchesneau" userId="8477ff5a-2220-4023-8377-91f01e0a823a" providerId="ADAL" clId="{B07C8131-031C-4E8A-9C7D-B2BDC0453FAF}" dt="2020-03-20T18:04:11.960" v="196" actId="113"/>
          <ac:spMkLst>
            <pc:docMk/>
            <pc:sldMk cId="365612188" sldId="603"/>
            <ac:spMk id="3" creationId="{84FF601F-C8D1-48A7-AB0A-DC5F76F86507}"/>
          </ac:spMkLst>
        </pc:spChg>
        <pc:spChg chg="add mod">
          <ac:chgData name="Randall Duchesneau" userId="8477ff5a-2220-4023-8377-91f01e0a823a" providerId="ADAL" clId="{B07C8131-031C-4E8A-9C7D-B2BDC0453FAF}" dt="2020-03-20T18:04:36.573" v="201" actId="14100"/>
          <ac:spMkLst>
            <pc:docMk/>
            <pc:sldMk cId="365612188" sldId="603"/>
            <ac:spMk id="12" creationId="{F4659B2A-E586-4977-B234-1A66B791ACB9}"/>
          </ac:spMkLst>
        </pc:spChg>
      </pc:sldChg>
      <pc:sldChg chg="modSp mod">
        <pc:chgData name="Randall Duchesneau" userId="8477ff5a-2220-4023-8377-91f01e0a823a" providerId="ADAL" clId="{B07C8131-031C-4E8A-9C7D-B2BDC0453FAF}" dt="2020-03-20T16:52:13.253" v="25" actId="20577"/>
        <pc:sldMkLst>
          <pc:docMk/>
          <pc:sldMk cId="2447750072" sldId="610"/>
        </pc:sldMkLst>
        <pc:spChg chg="mod">
          <ac:chgData name="Randall Duchesneau" userId="8477ff5a-2220-4023-8377-91f01e0a823a" providerId="ADAL" clId="{B07C8131-031C-4E8A-9C7D-B2BDC0453FAF}" dt="2020-03-20T16:52:13.253" v="25" actId="20577"/>
          <ac:spMkLst>
            <pc:docMk/>
            <pc:sldMk cId="2447750072" sldId="610"/>
            <ac:spMk id="6" creationId="{2EAF4948-CDBB-481F-A303-1BC16CE1F681}"/>
          </ac:spMkLst>
        </pc:spChg>
      </pc:sldChg>
      <pc:sldChg chg="del">
        <pc:chgData name="Randall Duchesneau" userId="8477ff5a-2220-4023-8377-91f01e0a823a" providerId="ADAL" clId="{B07C8131-031C-4E8A-9C7D-B2BDC0453FAF}" dt="2020-03-20T18:18:17.964" v="244" actId="2696"/>
        <pc:sldMkLst>
          <pc:docMk/>
          <pc:sldMk cId="3757292589" sldId="620"/>
        </pc:sldMkLst>
      </pc:sldChg>
      <pc:sldChg chg="modSp mod">
        <pc:chgData name="Randall Duchesneau" userId="8477ff5a-2220-4023-8377-91f01e0a823a" providerId="ADAL" clId="{B07C8131-031C-4E8A-9C7D-B2BDC0453FAF}" dt="2020-03-20T17:18:13.336" v="137" actId="27636"/>
        <pc:sldMkLst>
          <pc:docMk/>
          <pc:sldMk cId="1415944165" sldId="630"/>
        </pc:sldMkLst>
        <pc:spChg chg="mod">
          <ac:chgData name="Randall Duchesneau" userId="8477ff5a-2220-4023-8377-91f01e0a823a" providerId="ADAL" clId="{B07C8131-031C-4E8A-9C7D-B2BDC0453FAF}" dt="2020-03-20T17:18:13.336" v="137" actId="27636"/>
          <ac:spMkLst>
            <pc:docMk/>
            <pc:sldMk cId="1415944165" sldId="630"/>
            <ac:spMk id="8" creationId="{54762E73-E194-4E5E-92BB-6A4296F910D4}"/>
          </ac:spMkLst>
        </pc:spChg>
      </pc:sldChg>
      <pc:sldChg chg="addSp modSp mod">
        <pc:chgData name="Randall Duchesneau" userId="8477ff5a-2220-4023-8377-91f01e0a823a" providerId="ADAL" clId="{B07C8131-031C-4E8A-9C7D-B2BDC0453FAF}" dt="2020-03-20T18:09:34.628" v="222" actId="962"/>
        <pc:sldMkLst>
          <pc:docMk/>
          <pc:sldMk cId="3186566624" sldId="632"/>
        </pc:sldMkLst>
        <pc:spChg chg="mod">
          <ac:chgData name="Randall Duchesneau" userId="8477ff5a-2220-4023-8377-91f01e0a823a" providerId="ADAL" clId="{B07C8131-031C-4E8A-9C7D-B2BDC0453FAF}" dt="2020-03-20T18:05:12.832" v="203" actId="113"/>
          <ac:spMkLst>
            <pc:docMk/>
            <pc:sldMk cId="3186566624" sldId="632"/>
            <ac:spMk id="3" creationId="{84FF601F-C8D1-48A7-AB0A-DC5F76F86507}"/>
          </ac:spMkLst>
        </pc:spChg>
        <pc:spChg chg="add mod">
          <ac:chgData name="Randall Duchesneau" userId="8477ff5a-2220-4023-8377-91f01e0a823a" providerId="ADAL" clId="{B07C8131-031C-4E8A-9C7D-B2BDC0453FAF}" dt="2020-03-20T18:07:46.526" v="217" actId="164"/>
          <ac:spMkLst>
            <pc:docMk/>
            <pc:sldMk cId="3186566624" sldId="632"/>
            <ac:spMk id="4" creationId="{4DB9FF8F-987F-42C9-9047-B61E7A4A68B8}"/>
          </ac:spMkLst>
        </pc:spChg>
        <pc:spChg chg="add mod">
          <ac:chgData name="Randall Duchesneau" userId="8477ff5a-2220-4023-8377-91f01e0a823a" providerId="ADAL" clId="{B07C8131-031C-4E8A-9C7D-B2BDC0453FAF}" dt="2020-03-20T18:05:39.148" v="208" actId="1076"/>
          <ac:spMkLst>
            <pc:docMk/>
            <pc:sldMk cId="3186566624" sldId="632"/>
            <ac:spMk id="17" creationId="{4AF835DF-4857-447C-9B7B-0AA969A9AB68}"/>
          </ac:spMkLst>
        </pc:spChg>
        <pc:spChg chg="mod">
          <ac:chgData name="Randall Duchesneau" userId="8477ff5a-2220-4023-8377-91f01e0a823a" providerId="ADAL" clId="{B07C8131-031C-4E8A-9C7D-B2BDC0453FAF}" dt="2020-03-20T18:06:15.605" v="210" actId="208"/>
          <ac:spMkLst>
            <pc:docMk/>
            <pc:sldMk cId="3186566624" sldId="632"/>
            <ac:spMk id="24" creationId="{913CA96F-AB49-4A03-8FEE-735F8B3650F1}"/>
          </ac:spMkLst>
        </pc:spChg>
        <pc:spChg chg="mod">
          <ac:chgData name="Randall Duchesneau" userId="8477ff5a-2220-4023-8377-91f01e0a823a" providerId="ADAL" clId="{B07C8131-031C-4E8A-9C7D-B2BDC0453FAF}" dt="2020-03-20T18:06:15.605" v="210" actId="208"/>
          <ac:spMkLst>
            <pc:docMk/>
            <pc:sldMk cId="3186566624" sldId="632"/>
            <ac:spMk id="25" creationId="{8080A4FF-9015-4A31-B7B5-80171E6C030E}"/>
          </ac:spMkLst>
        </pc:spChg>
        <pc:spChg chg="mod">
          <ac:chgData name="Randall Duchesneau" userId="8477ff5a-2220-4023-8377-91f01e0a823a" providerId="ADAL" clId="{B07C8131-031C-4E8A-9C7D-B2BDC0453FAF}" dt="2020-03-20T18:06:15.605" v="210" actId="208"/>
          <ac:spMkLst>
            <pc:docMk/>
            <pc:sldMk cId="3186566624" sldId="632"/>
            <ac:spMk id="26" creationId="{84DD4ACA-5C8B-4E57-8451-F2D19569C7C0}"/>
          </ac:spMkLst>
        </pc:spChg>
        <pc:grpChg chg="add mod">
          <ac:chgData name="Randall Duchesneau" userId="8477ff5a-2220-4023-8377-91f01e0a823a" providerId="ADAL" clId="{B07C8131-031C-4E8A-9C7D-B2BDC0453FAF}" dt="2020-03-20T18:09:34.628" v="222" actId="962"/>
          <ac:grpSpMkLst>
            <pc:docMk/>
            <pc:sldMk cId="3186566624" sldId="632"/>
            <ac:grpSpMk id="6" creationId="{9F0C156E-057E-406E-B816-BEF1459DED04}"/>
          </ac:grpSpMkLst>
        </pc:grpChg>
        <pc:grpChg chg="mod">
          <ac:chgData name="Randall Duchesneau" userId="8477ff5a-2220-4023-8377-91f01e0a823a" providerId="ADAL" clId="{B07C8131-031C-4E8A-9C7D-B2BDC0453FAF}" dt="2020-03-20T18:07:46.526" v="217" actId="164"/>
          <ac:grpSpMkLst>
            <pc:docMk/>
            <pc:sldMk cId="3186566624" sldId="632"/>
            <ac:grpSpMk id="22" creationId="{2C24607F-9379-48F5-BE91-81CAF6644BF2}"/>
          </ac:grpSpMkLst>
        </pc:grpChg>
      </pc:sldChg>
      <pc:sldChg chg="addSp modSp mod">
        <pc:chgData name="Randall Duchesneau" userId="8477ff5a-2220-4023-8377-91f01e0a823a" providerId="ADAL" clId="{B07C8131-031C-4E8A-9C7D-B2BDC0453FAF}" dt="2020-03-20T18:13:25.131" v="232" actId="962"/>
        <pc:sldMkLst>
          <pc:docMk/>
          <pc:sldMk cId="2407917384" sldId="634"/>
        </pc:sldMkLst>
        <pc:spChg chg="mod">
          <ac:chgData name="Randall Duchesneau" userId="8477ff5a-2220-4023-8377-91f01e0a823a" providerId="ADAL" clId="{B07C8131-031C-4E8A-9C7D-B2BDC0453FAF}" dt="2020-03-20T18:09:59.704" v="224" actId="113"/>
          <ac:spMkLst>
            <pc:docMk/>
            <pc:sldMk cId="2407917384" sldId="634"/>
            <ac:spMk id="3" creationId="{84FF601F-C8D1-48A7-AB0A-DC5F76F86507}"/>
          </ac:spMkLst>
        </pc:spChg>
        <pc:spChg chg="add mod">
          <ac:chgData name="Randall Duchesneau" userId="8477ff5a-2220-4023-8377-91f01e0a823a" providerId="ADAL" clId="{B07C8131-031C-4E8A-9C7D-B2BDC0453FAF}" dt="2020-03-20T18:13:25.131" v="232" actId="962"/>
          <ac:spMkLst>
            <pc:docMk/>
            <pc:sldMk cId="2407917384" sldId="634"/>
            <ac:spMk id="4" creationId="{C436B5DE-9AD8-497F-B776-3BD8D317DEEC}"/>
          </ac:spMkLst>
        </pc:spChg>
        <pc:spChg chg="add mod">
          <ac:chgData name="Randall Duchesneau" userId="8477ff5a-2220-4023-8377-91f01e0a823a" providerId="ADAL" clId="{B07C8131-031C-4E8A-9C7D-B2BDC0453FAF}" dt="2020-03-20T18:10:17.698" v="228" actId="13244"/>
          <ac:spMkLst>
            <pc:docMk/>
            <pc:sldMk cId="2407917384" sldId="634"/>
            <ac:spMk id="17" creationId="{1D4E5ED0-DAF6-4AF2-9E5E-DA3CBCA8539C}"/>
          </ac:spMkLst>
        </pc:spChg>
      </pc:sldChg>
      <pc:sldChg chg="addSp delSp modSp mod">
        <pc:chgData name="Randall Duchesneau" userId="8477ff5a-2220-4023-8377-91f01e0a823a" providerId="ADAL" clId="{B07C8131-031C-4E8A-9C7D-B2BDC0453FAF}" dt="2020-03-20T18:15:36.922" v="243" actId="962"/>
        <pc:sldMkLst>
          <pc:docMk/>
          <pc:sldMk cId="1811529968" sldId="635"/>
        </pc:sldMkLst>
        <pc:spChg chg="mod">
          <ac:chgData name="Randall Duchesneau" userId="8477ff5a-2220-4023-8377-91f01e0a823a" providerId="ADAL" clId="{B07C8131-031C-4E8A-9C7D-B2BDC0453FAF}" dt="2020-03-20T18:13:53.039" v="234" actId="113"/>
          <ac:spMkLst>
            <pc:docMk/>
            <pc:sldMk cId="1811529968" sldId="635"/>
            <ac:spMk id="3" creationId="{84FF601F-C8D1-48A7-AB0A-DC5F76F86507}"/>
          </ac:spMkLst>
        </pc:spChg>
        <pc:spChg chg="add del">
          <ac:chgData name="Randall Duchesneau" userId="8477ff5a-2220-4023-8377-91f01e0a823a" providerId="ADAL" clId="{B07C8131-031C-4E8A-9C7D-B2BDC0453FAF}" dt="2020-03-20T18:13:58.743" v="236"/>
          <ac:spMkLst>
            <pc:docMk/>
            <pc:sldMk cId="1811529968" sldId="635"/>
            <ac:spMk id="4" creationId="{3DA389F0-382E-45BA-B5C8-459B3E5B04CC}"/>
          </ac:spMkLst>
        </pc:spChg>
        <pc:spChg chg="add mod">
          <ac:chgData name="Randall Duchesneau" userId="8477ff5a-2220-4023-8377-91f01e0a823a" providerId="ADAL" clId="{B07C8131-031C-4E8A-9C7D-B2BDC0453FAF}" dt="2020-03-20T18:15:36.922" v="243" actId="962"/>
          <ac:spMkLst>
            <pc:docMk/>
            <pc:sldMk cId="1811529968" sldId="635"/>
            <ac:spMk id="6" creationId="{E5E8B79E-A75C-4AAB-93F1-FAB1B2D46D49}"/>
          </ac:spMkLst>
        </pc:spChg>
        <pc:spChg chg="add mod">
          <ac:chgData name="Randall Duchesneau" userId="8477ff5a-2220-4023-8377-91f01e0a823a" providerId="ADAL" clId="{B07C8131-031C-4E8A-9C7D-B2BDC0453FAF}" dt="2020-03-20T18:14:57.468" v="239" actId="1076"/>
          <ac:spMkLst>
            <pc:docMk/>
            <pc:sldMk cId="1811529968" sldId="635"/>
            <ac:spMk id="18" creationId="{3BDD0030-5E31-4742-9D61-CEF99AD4BF54}"/>
          </ac:spMkLst>
        </pc:spChg>
      </pc:sldChg>
      <pc:sldChg chg="addSp delSp modSp del">
        <pc:chgData name="Randall Duchesneau" userId="8477ff5a-2220-4023-8377-91f01e0a823a" providerId="ADAL" clId="{B07C8131-031C-4E8A-9C7D-B2BDC0453FAF}" dt="2020-03-20T16:51:01.667" v="10" actId="2696"/>
        <pc:sldMkLst>
          <pc:docMk/>
          <pc:sldMk cId="906781521" sldId="638"/>
        </pc:sldMkLst>
        <pc:spChg chg="add del mod">
          <ac:chgData name="Randall Duchesneau" userId="8477ff5a-2220-4023-8377-91f01e0a823a" providerId="ADAL" clId="{B07C8131-031C-4E8A-9C7D-B2BDC0453FAF}" dt="2020-03-20T16:48:37.285" v="2"/>
          <ac:spMkLst>
            <pc:docMk/>
            <pc:sldMk cId="906781521" sldId="638"/>
            <ac:spMk id="2" creationId="{129ECF9D-E6A6-4B64-9A3D-C68F49AB3958}"/>
          </ac:spMkLst>
        </pc:spChg>
        <pc:spChg chg="add del mod">
          <ac:chgData name="Randall Duchesneau" userId="8477ff5a-2220-4023-8377-91f01e0a823a" providerId="ADAL" clId="{B07C8131-031C-4E8A-9C7D-B2BDC0453FAF}" dt="2020-03-20T16:48:37.285" v="2"/>
          <ac:spMkLst>
            <pc:docMk/>
            <pc:sldMk cId="906781521" sldId="638"/>
            <ac:spMk id="4" creationId="{F084721B-F7D8-4342-A1B0-18AF772B09A6}"/>
          </ac:spMkLst>
        </pc:spChg>
        <pc:spChg chg="add del mod">
          <ac:chgData name="Randall Duchesneau" userId="8477ff5a-2220-4023-8377-91f01e0a823a" providerId="ADAL" clId="{B07C8131-031C-4E8A-9C7D-B2BDC0453FAF}" dt="2020-03-20T16:48:37.285" v="2"/>
          <ac:spMkLst>
            <pc:docMk/>
            <pc:sldMk cId="906781521" sldId="638"/>
            <ac:spMk id="5" creationId="{80AC6930-D3FD-4EA3-8E02-E82A0C060A31}"/>
          </ac:spMkLst>
        </pc:spChg>
        <pc:graphicFrameChg chg="mod">
          <ac:chgData name="Randall Duchesneau" userId="8477ff5a-2220-4023-8377-91f01e0a823a" providerId="ADAL" clId="{B07C8131-031C-4E8A-9C7D-B2BDC0453FAF}" dt="2020-03-20T16:48:21.270" v="0"/>
          <ac:graphicFrameMkLst>
            <pc:docMk/>
            <pc:sldMk cId="906781521" sldId="638"/>
            <ac:graphicFrameMk id="7" creationId="{2AD8B938-0764-45F2-A012-CA97EDD399CC}"/>
          </ac:graphicFrameMkLst>
        </pc:graphicFrameChg>
      </pc:sldChg>
      <pc:sldChg chg="addSp delSp modSp mod">
        <pc:chgData name="Randall Duchesneau" userId="8477ff5a-2220-4023-8377-91f01e0a823a" providerId="ADAL" clId="{B07C8131-031C-4E8A-9C7D-B2BDC0453FAF}" dt="2020-03-20T17:02:08.943" v="34"/>
        <pc:sldMkLst>
          <pc:docMk/>
          <pc:sldMk cId="1517223136" sldId="657"/>
        </pc:sldMkLst>
        <pc:spChg chg="add del mod">
          <ac:chgData name="Randall Duchesneau" userId="8477ff5a-2220-4023-8377-91f01e0a823a" providerId="ADAL" clId="{B07C8131-031C-4E8A-9C7D-B2BDC0453FAF}" dt="2020-03-20T17:02:08.943" v="34"/>
          <ac:spMkLst>
            <pc:docMk/>
            <pc:sldMk cId="1517223136" sldId="657"/>
            <ac:spMk id="6" creationId="{1ECACEE4-F7D4-4E1F-B0D3-351CD47750A5}"/>
          </ac:spMkLst>
        </pc:spChg>
        <pc:picChg chg="add del mod">
          <ac:chgData name="Randall Duchesneau" userId="8477ff5a-2220-4023-8377-91f01e0a823a" providerId="ADAL" clId="{B07C8131-031C-4E8A-9C7D-B2BDC0453FAF}" dt="2020-03-20T17:00:51.464" v="31"/>
          <ac:picMkLst>
            <pc:docMk/>
            <pc:sldMk cId="1517223136" sldId="657"/>
            <ac:picMk id="4" creationId="{D5339D5B-2B4E-4EEF-B5C2-7F8B6A11D061}"/>
          </ac:picMkLst>
        </pc:picChg>
        <pc:picChg chg="del">
          <ac:chgData name="Randall Duchesneau" userId="8477ff5a-2220-4023-8377-91f01e0a823a" providerId="ADAL" clId="{B07C8131-031C-4E8A-9C7D-B2BDC0453FAF}" dt="2020-03-20T17:00:47.520" v="30"/>
          <ac:picMkLst>
            <pc:docMk/>
            <pc:sldMk cId="1517223136" sldId="657"/>
            <ac:picMk id="5" creationId="{4114BF00-0ED5-4AC5-9403-F211261BDFB9}"/>
          </ac:picMkLst>
        </pc:picChg>
        <pc:picChg chg="add del mod">
          <ac:chgData name="Randall Duchesneau" userId="8477ff5a-2220-4023-8377-91f01e0a823a" providerId="ADAL" clId="{B07C8131-031C-4E8A-9C7D-B2BDC0453FAF}" dt="2020-03-20T17:02:08.943" v="34"/>
          <ac:picMkLst>
            <pc:docMk/>
            <pc:sldMk cId="1517223136" sldId="657"/>
            <ac:picMk id="7" creationId="{759E1919-8D48-409F-AC18-8F74656B3F5C}"/>
          </ac:picMkLst>
        </pc:picChg>
      </pc:sldChg>
      <pc:sldChg chg="add del ord">
        <pc:chgData name="Randall Duchesneau" userId="8477ff5a-2220-4023-8377-91f01e0a823a" providerId="ADAL" clId="{B07C8131-031C-4E8A-9C7D-B2BDC0453FAF}" dt="2020-03-20T18:28:56.060" v="264"/>
        <pc:sldMkLst>
          <pc:docMk/>
          <pc:sldMk cId="4211787607" sldId="676"/>
        </pc:sldMkLst>
      </pc:sldChg>
      <pc:sldChg chg="add del">
        <pc:chgData name="Randall Duchesneau" userId="8477ff5a-2220-4023-8377-91f01e0a823a" providerId="ADAL" clId="{B07C8131-031C-4E8A-9C7D-B2BDC0453FAF}" dt="2020-03-20T18:28:56.060" v="264"/>
        <pc:sldMkLst>
          <pc:docMk/>
          <pc:sldMk cId="2521702803" sldId="677"/>
        </pc:sldMkLst>
      </pc:sldChg>
      <pc:sldChg chg="addSp modSp mod">
        <pc:chgData name="Randall Duchesneau" userId="8477ff5a-2220-4023-8377-91f01e0a823a" providerId="ADAL" clId="{B07C8131-031C-4E8A-9C7D-B2BDC0453FAF}" dt="2020-03-20T18:01:09.861" v="182" actId="14100"/>
        <pc:sldMkLst>
          <pc:docMk/>
          <pc:sldMk cId="4253179528" sldId="696"/>
        </pc:sldMkLst>
        <pc:spChg chg="mod">
          <ac:chgData name="Randall Duchesneau" userId="8477ff5a-2220-4023-8377-91f01e0a823a" providerId="ADAL" clId="{B07C8131-031C-4E8A-9C7D-B2BDC0453FAF}" dt="2020-03-20T18:00:30.729" v="180" actId="113"/>
          <ac:spMkLst>
            <pc:docMk/>
            <pc:sldMk cId="4253179528" sldId="696"/>
            <ac:spMk id="3" creationId="{84FF601F-C8D1-48A7-AB0A-DC5F76F86507}"/>
          </ac:spMkLst>
        </pc:spChg>
        <pc:spChg chg="add mod ord">
          <ac:chgData name="Randall Duchesneau" userId="8477ff5a-2220-4023-8377-91f01e0a823a" providerId="ADAL" clId="{B07C8131-031C-4E8A-9C7D-B2BDC0453FAF}" dt="2020-03-20T18:01:09.861" v="182" actId="14100"/>
          <ac:spMkLst>
            <pc:docMk/>
            <pc:sldMk cId="4253179528" sldId="696"/>
            <ac:spMk id="4" creationId="{2022D6F7-4150-4ECF-960E-CB79A716726C}"/>
          </ac:spMkLst>
        </pc:spChg>
      </pc:sldChg>
      <pc:sldChg chg="addSp delSp modSp mod ord">
        <pc:chgData name="Randall Duchesneau" userId="8477ff5a-2220-4023-8377-91f01e0a823a" providerId="ADAL" clId="{B07C8131-031C-4E8A-9C7D-B2BDC0453FAF}" dt="2020-03-20T18:20:40.634" v="256" actId="242"/>
        <pc:sldMkLst>
          <pc:docMk/>
          <pc:sldMk cId="3242627227" sldId="699"/>
        </pc:sldMkLst>
        <pc:spChg chg="mod">
          <ac:chgData name="Randall Duchesneau" userId="8477ff5a-2220-4023-8377-91f01e0a823a" providerId="ADAL" clId="{B07C8131-031C-4E8A-9C7D-B2BDC0453FAF}" dt="2020-03-20T17:09:56.463" v="55" actId="20577"/>
          <ac:spMkLst>
            <pc:docMk/>
            <pc:sldMk cId="3242627227" sldId="699"/>
            <ac:spMk id="2" creationId="{85778490-666A-4B98-A1BA-000E412149CD}"/>
          </ac:spMkLst>
        </pc:spChg>
        <pc:spChg chg="add del mod">
          <ac:chgData name="Randall Duchesneau" userId="8477ff5a-2220-4023-8377-91f01e0a823a" providerId="ADAL" clId="{B07C8131-031C-4E8A-9C7D-B2BDC0453FAF}" dt="2020-03-20T17:10:22.646" v="57"/>
          <ac:spMkLst>
            <pc:docMk/>
            <pc:sldMk cId="3242627227" sldId="699"/>
            <ac:spMk id="4" creationId="{E39FB8F4-707D-45E3-95BF-3AA5A5296D56}"/>
          </ac:spMkLst>
        </pc:spChg>
        <pc:spChg chg="add del mod">
          <ac:chgData name="Randall Duchesneau" userId="8477ff5a-2220-4023-8377-91f01e0a823a" providerId="ADAL" clId="{B07C8131-031C-4E8A-9C7D-B2BDC0453FAF}" dt="2020-03-20T17:10:40.227" v="58"/>
          <ac:spMkLst>
            <pc:docMk/>
            <pc:sldMk cId="3242627227" sldId="699"/>
            <ac:spMk id="5" creationId="{F80E229A-9293-4673-9BE4-45399FFB8AB0}"/>
          </ac:spMkLst>
        </pc:spChg>
        <pc:spChg chg="add del mod">
          <ac:chgData name="Randall Duchesneau" userId="8477ff5a-2220-4023-8377-91f01e0a823a" providerId="ADAL" clId="{B07C8131-031C-4E8A-9C7D-B2BDC0453FAF}" dt="2020-03-20T17:10:40.227" v="58"/>
          <ac:spMkLst>
            <pc:docMk/>
            <pc:sldMk cId="3242627227" sldId="699"/>
            <ac:spMk id="6" creationId="{324AD320-D154-4C61-A200-4B836D1531CD}"/>
          </ac:spMkLst>
        </pc:spChg>
        <pc:spChg chg="add del mod">
          <ac:chgData name="Randall Duchesneau" userId="8477ff5a-2220-4023-8377-91f01e0a823a" providerId="ADAL" clId="{B07C8131-031C-4E8A-9C7D-B2BDC0453FAF}" dt="2020-03-20T17:10:40.227" v="58"/>
          <ac:spMkLst>
            <pc:docMk/>
            <pc:sldMk cId="3242627227" sldId="699"/>
            <ac:spMk id="7" creationId="{CDC1A4E6-95C1-4C37-AA89-B7A04432C761}"/>
          </ac:spMkLst>
        </pc:spChg>
        <pc:spChg chg="add mod">
          <ac:chgData name="Randall Duchesneau" userId="8477ff5a-2220-4023-8377-91f01e0a823a" providerId="ADAL" clId="{B07C8131-031C-4E8A-9C7D-B2BDC0453FAF}" dt="2020-03-20T18:20:35.691" v="255" actId="242"/>
          <ac:spMkLst>
            <pc:docMk/>
            <pc:sldMk cId="3242627227" sldId="699"/>
            <ac:spMk id="8" creationId="{7B70F3BC-1EE8-43D2-8B01-04E09550F174}"/>
          </ac:spMkLst>
        </pc:spChg>
        <pc:spChg chg="add del mod">
          <ac:chgData name="Randall Duchesneau" userId="8477ff5a-2220-4023-8377-91f01e0a823a" providerId="ADAL" clId="{B07C8131-031C-4E8A-9C7D-B2BDC0453FAF}" dt="2020-03-20T18:19:45.087" v="253"/>
          <ac:spMkLst>
            <pc:docMk/>
            <pc:sldMk cId="3242627227" sldId="699"/>
            <ac:spMk id="9" creationId="{9D14C268-F2A2-4540-8B09-279F65E3DE9A}"/>
          </ac:spMkLst>
        </pc:spChg>
        <pc:spChg chg="add del mod">
          <ac:chgData name="Randall Duchesneau" userId="8477ff5a-2220-4023-8377-91f01e0a823a" providerId="ADAL" clId="{B07C8131-031C-4E8A-9C7D-B2BDC0453FAF}" dt="2020-03-20T17:14:07.732" v="114"/>
          <ac:spMkLst>
            <pc:docMk/>
            <pc:sldMk cId="3242627227" sldId="699"/>
            <ac:spMk id="10" creationId="{E6E78BCA-FCB1-4713-BB4B-C71274A6F925}"/>
          </ac:spMkLst>
        </pc:spChg>
        <pc:spChg chg="add mod">
          <ac:chgData name="Randall Duchesneau" userId="8477ff5a-2220-4023-8377-91f01e0a823a" providerId="ADAL" clId="{B07C8131-031C-4E8A-9C7D-B2BDC0453FAF}" dt="2020-03-20T18:20:40.634" v="256" actId="242"/>
          <ac:spMkLst>
            <pc:docMk/>
            <pc:sldMk cId="3242627227" sldId="699"/>
            <ac:spMk id="11" creationId="{7DDEFFEB-24B1-4AD6-B744-984050BFCFB7}"/>
          </ac:spMkLst>
        </pc:spChg>
        <pc:spChg chg="add del mod">
          <ac:chgData name="Randall Duchesneau" userId="8477ff5a-2220-4023-8377-91f01e0a823a" providerId="ADAL" clId="{B07C8131-031C-4E8A-9C7D-B2BDC0453FAF}" dt="2020-03-20T18:20:25.323" v="254"/>
          <ac:spMkLst>
            <pc:docMk/>
            <pc:sldMk cId="3242627227" sldId="699"/>
            <ac:spMk id="12" creationId="{DBC2A334-6231-46D0-8880-15F988460277}"/>
          </ac:spMkLst>
        </pc:spChg>
        <pc:picChg chg="add mod">
          <ac:chgData name="Randall Duchesneau" userId="8477ff5a-2220-4023-8377-91f01e0a823a" providerId="ADAL" clId="{B07C8131-031C-4E8A-9C7D-B2BDC0453FAF}" dt="2020-03-20T18:20:25.323" v="254"/>
          <ac:picMkLst>
            <pc:docMk/>
            <pc:sldMk cId="3242627227" sldId="699"/>
            <ac:picMk id="13" creationId="{A4ACF3B0-8068-49E6-BC7C-1058B7AB5E4B}"/>
          </ac:picMkLst>
        </pc:picChg>
      </pc:sldChg>
      <pc:sldChg chg="modSp add mod">
        <pc:chgData name="Randall Duchesneau" userId="8477ff5a-2220-4023-8377-91f01e0a823a" providerId="ADAL" clId="{B07C8131-031C-4E8A-9C7D-B2BDC0453FAF}" dt="2020-03-20T16:49:54.737" v="9"/>
        <pc:sldMkLst>
          <pc:docMk/>
          <pc:sldMk cId="1987212719" sldId="700"/>
        </pc:sldMkLst>
        <pc:spChg chg="mod">
          <ac:chgData name="Randall Duchesneau" userId="8477ff5a-2220-4023-8377-91f01e0a823a" providerId="ADAL" clId="{B07C8131-031C-4E8A-9C7D-B2BDC0453FAF}" dt="2020-03-20T16:49:00.961" v="4"/>
          <ac:spMkLst>
            <pc:docMk/>
            <pc:sldMk cId="1987212719" sldId="700"/>
            <ac:spMk id="2" creationId="{D5939F58-9831-4B1B-BCB2-4B1F8B7693A7}"/>
          </ac:spMkLst>
        </pc:spChg>
        <pc:spChg chg="mod">
          <ac:chgData name="Randall Duchesneau" userId="8477ff5a-2220-4023-8377-91f01e0a823a" providerId="ADAL" clId="{B07C8131-031C-4E8A-9C7D-B2BDC0453FAF}" dt="2020-03-20T16:49:11.564" v="5"/>
          <ac:spMkLst>
            <pc:docMk/>
            <pc:sldMk cId="1987212719" sldId="700"/>
            <ac:spMk id="3" creationId="{AAA6366C-6CF1-4CC8-8B08-668A8FDD67B6}"/>
          </ac:spMkLst>
        </pc:spChg>
        <pc:spChg chg="mod">
          <ac:chgData name="Randall Duchesneau" userId="8477ff5a-2220-4023-8377-91f01e0a823a" providerId="ADAL" clId="{B07C8131-031C-4E8A-9C7D-B2BDC0453FAF}" dt="2020-03-20T16:49:54.737" v="9"/>
          <ac:spMkLst>
            <pc:docMk/>
            <pc:sldMk cId="1987212719" sldId="700"/>
            <ac:spMk id="4" creationId="{78BBB45E-37F0-44FF-8F3A-5B92A857AB48}"/>
          </ac:spMkLst>
        </pc:spChg>
      </pc:sldChg>
      <pc:sldChg chg="modSp add mod">
        <pc:chgData name="Randall Duchesneau" userId="8477ff5a-2220-4023-8377-91f01e0a823a" providerId="ADAL" clId="{B07C8131-031C-4E8A-9C7D-B2BDC0453FAF}" dt="2020-03-20T18:27:53.792" v="263"/>
        <pc:sldMkLst>
          <pc:docMk/>
          <pc:sldMk cId="208251540" sldId="701"/>
        </pc:sldMkLst>
        <pc:spChg chg="mod">
          <ac:chgData name="Randall Duchesneau" userId="8477ff5a-2220-4023-8377-91f01e0a823a" providerId="ADAL" clId="{B07C8131-031C-4E8A-9C7D-B2BDC0453FAF}" dt="2020-03-20T18:27:53.792" v="263"/>
          <ac:spMkLst>
            <pc:docMk/>
            <pc:sldMk cId="208251540" sldId="701"/>
            <ac:spMk id="3" creationId="{0E5C3658-4256-46A2-852D-F985E3CA5651}"/>
          </ac:spMkLst>
        </pc:spChg>
      </pc:sldChg>
      <pc:sldMasterChg chg="modSldLayout">
        <pc:chgData name="Randall Duchesneau" userId="8477ff5a-2220-4023-8377-91f01e0a823a" providerId="ADAL" clId="{B07C8131-031C-4E8A-9C7D-B2BDC0453FAF}" dt="2020-03-20T17:08:54.360" v="40" actId="12789"/>
        <pc:sldMasterMkLst>
          <pc:docMk/>
          <pc:sldMasterMk cId="1218169071" sldId="2147483648"/>
        </pc:sldMasterMkLst>
        <pc:sldLayoutChg chg="modSp mod">
          <pc:chgData name="Randall Duchesneau" userId="8477ff5a-2220-4023-8377-91f01e0a823a" providerId="ADAL" clId="{B07C8131-031C-4E8A-9C7D-B2BDC0453FAF}" dt="2020-03-20T17:08:54.360" v="40" actId="12789"/>
          <pc:sldLayoutMkLst>
            <pc:docMk/>
            <pc:sldMasterMk cId="1218169071" sldId="2147483648"/>
            <pc:sldLayoutMk cId="2771579080" sldId="2147483674"/>
          </pc:sldLayoutMkLst>
          <pc:spChg chg="mod">
            <ac:chgData name="Randall Duchesneau" userId="8477ff5a-2220-4023-8377-91f01e0a823a" providerId="ADAL" clId="{B07C8131-031C-4E8A-9C7D-B2BDC0453FAF}" dt="2020-03-20T17:08:47.343" v="39" actId="1076"/>
            <ac:spMkLst>
              <pc:docMk/>
              <pc:sldMasterMk cId="1218169071" sldId="2147483648"/>
              <pc:sldLayoutMk cId="2771579080" sldId="2147483674"/>
              <ac:spMk id="8" creationId="{15877A78-DE51-472F-8FA7-56B5D369E109}"/>
            </ac:spMkLst>
          </pc:spChg>
          <pc:spChg chg="mod">
            <ac:chgData name="Randall Duchesneau" userId="8477ff5a-2220-4023-8377-91f01e0a823a" providerId="ADAL" clId="{B07C8131-031C-4E8A-9C7D-B2BDC0453FAF}" dt="2020-03-20T17:08:54.360" v="40" actId="12789"/>
            <ac:spMkLst>
              <pc:docMk/>
              <pc:sldMasterMk cId="1218169071" sldId="2147483648"/>
              <pc:sldLayoutMk cId="2771579080" sldId="2147483674"/>
              <ac:spMk id="9" creationId="{22B5AAF8-0EAE-470D-8A42-08CADBF6D11B}"/>
            </ac:spMkLst>
          </pc:spChg>
        </pc:sldLayoutChg>
      </pc:sldMasterChg>
    </pc:docChg>
  </pc:docChgLst>
  <pc:docChgLst>
    <pc:chgData name="Bobby Stinnette" userId="S::stinnette@access-board.gov::03ff8e3e-62da-47b8-80a0-c6600614652d" providerId="AD" clId="Web-{38C488F3-D093-CFAF-49FC-7851EE828C3B}"/>
    <pc:docChg chg="delSld modSld">
      <pc:chgData name="Bobby Stinnette" userId="S::stinnette@access-board.gov::03ff8e3e-62da-47b8-80a0-c6600614652d" providerId="AD" clId="Web-{38C488F3-D093-CFAF-49FC-7851EE828C3B}" dt="2020-02-21T14:56:53.834" v="38" actId="20577"/>
      <pc:docMkLst>
        <pc:docMk/>
      </pc:docMkLst>
      <pc:sldChg chg="modSp">
        <pc:chgData name="Bobby Stinnette" userId="S::stinnette@access-board.gov::03ff8e3e-62da-47b8-80a0-c6600614652d" providerId="AD" clId="Web-{38C488F3-D093-CFAF-49FC-7851EE828C3B}" dt="2020-02-21T14:56:53.834" v="37" actId="20577"/>
        <pc:sldMkLst>
          <pc:docMk/>
          <pc:sldMk cId="2358870324" sldId="506"/>
        </pc:sldMkLst>
        <pc:spChg chg="mod">
          <ac:chgData name="Bobby Stinnette" userId="S::stinnette@access-board.gov::03ff8e3e-62da-47b8-80a0-c6600614652d" providerId="AD" clId="Web-{38C488F3-D093-CFAF-49FC-7851EE828C3B}" dt="2020-02-21T14:56:53.834" v="37" actId="20577"/>
          <ac:spMkLst>
            <pc:docMk/>
            <pc:sldMk cId="2358870324" sldId="506"/>
            <ac:spMk id="7" creationId="{76776E91-2922-4BF0-B792-4B29F59DA900}"/>
          </ac:spMkLst>
        </pc:spChg>
        <pc:spChg chg="mod">
          <ac:chgData name="Bobby Stinnette" userId="S::stinnette@access-board.gov::03ff8e3e-62da-47b8-80a0-c6600614652d" providerId="AD" clId="Web-{38C488F3-D093-CFAF-49FC-7851EE828C3B}" dt="2020-02-21T14:56:52.193" v="34" actId="20577"/>
          <ac:spMkLst>
            <pc:docMk/>
            <pc:sldMk cId="2358870324" sldId="506"/>
            <ac:spMk id="9" creationId="{CCC4121D-0707-4FA8-A58E-84BF0F18CC90}"/>
          </ac:spMkLst>
        </pc:spChg>
      </pc:sldChg>
      <pc:sldChg chg="modSp del">
        <pc:chgData name="Bobby Stinnette" userId="S::stinnette@access-board.gov::03ff8e3e-62da-47b8-80a0-c6600614652d" providerId="AD" clId="Web-{38C488F3-D093-CFAF-49FC-7851EE828C3B}" dt="2020-02-21T13:25:19.118" v="21"/>
        <pc:sldMkLst>
          <pc:docMk/>
          <pc:sldMk cId="2969859674" sldId="525"/>
        </pc:sldMkLst>
        <pc:spChg chg="mod">
          <ac:chgData name="Bobby Stinnette" userId="S::stinnette@access-board.gov::03ff8e3e-62da-47b8-80a0-c6600614652d" providerId="AD" clId="Web-{38C488F3-D093-CFAF-49FC-7851EE828C3B}" dt="2020-02-21T13:23:53.337" v="19" actId="20577"/>
          <ac:spMkLst>
            <pc:docMk/>
            <pc:sldMk cId="2969859674" sldId="525"/>
            <ac:spMk id="2" creationId="{7B817F96-29D3-4D7C-B5E2-1CAD3F384630}"/>
          </ac:spMkLst>
        </pc:spChg>
      </pc:sldChg>
    </pc:docChg>
  </pc:docChgLst>
  <pc:docChgLst>
    <pc:chgData name="Bobby Stinnette" userId="S::stinnette@access-board.gov::03ff8e3e-62da-47b8-80a0-c6600614652d" providerId="AD" clId="Web-{C87A6935-3DBA-F96A-35A9-37AF109A151C}"/>
    <pc:docChg chg="addSld modSld">
      <pc:chgData name="Bobby Stinnette" userId="S::stinnette@access-board.gov::03ff8e3e-62da-47b8-80a0-c6600614652d" providerId="AD" clId="Web-{C87A6935-3DBA-F96A-35A9-37AF109A151C}" dt="2020-02-21T13:03:05.370" v="8"/>
      <pc:docMkLst>
        <pc:docMk/>
      </pc:docMkLst>
      <pc:sldChg chg="modSp">
        <pc:chgData name="Bobby Stinnette" userId="S::stinnette@access-board.gov::03ff8e3e-62da-47b8-80a0-c6600614652d" providerId="AD" clId="Web-{C87A6935-3DBA-F96A-35A9-37AF109A151C}" dt="2020-02-21T13:01:28.273" v="5" actId="20577"/>
        <pc:sldMkLst>
          <pc:docMk/>
          <pc:sldMk cId="1058919426" sldId="508"/>
        </pc:sldMkLst>
        <pc:spChg chg="mod">
          <ac:chgData name="Bobby Stinnette" userId="S::stinnette@access-board.gov::03ff8e3e-62da-47b8-80a0-c6600614652d" providerId="AD" clId="Web-{C87A6935-3DBA-F96A-35A9-37AF109A151C}" dt="2020-02-21T13:01:28.273" v="5" actId="20577"/>
          <ac:spMkLst>
            <pc:docMk/>
            <pc:sldMk cId="1058919426" sldId="508"/>
            <ac:spMk id="2" creationId="{876A293D-F9E3-4611-9119-F57C48F7B7C3}"/>
          </ac:spMkLst>
        </pc:spChg>
      </pc:sldChg>
      <pc:sldChg chg="delSp">
        <pc:chgData name="Bobby Stinnette" userId="S::stinnette@access-board.gov::03ff8e3e-62da-47b8-80a0-c6600614652d" providerId="AD" clId="Web-{C87A6935-3DBA-F96A-35A9-37AF109A151C}" dt="2020-02-21T12:52:28.487" v="0"/>
        <pc:sldMkLst>
          <pc:docMk/>
          <pc:sldMk cId="2545555132" sldId="515"/>
        </pc:sldMkLst>
        <pc:picChg chg="del">
          <ac:chgData name="Bobby Stinnette" userId="S::stinnette@access-board.gov::03ff8e3e-62da-47b8-80a0-c6600614652d" providerId="AD" clId="Web-{C87A6935-3DBA-F96A-35A9-37AF109A151C}" dt="2020-02-21T12:52:28.487" v="0"/>
          <ac:picMkLst>
            <pc:docMk/>
            <pc:sldMk cId="2545555132" sldId="515"/>
            <ac:picMk id="11" creationId="{256897D7-50E9-46C3-850A-4B17FE8567B1}"/>
          </ac:picMkLst>
        </pc:picChg>
      </pc:sldChg>
      <pc:sldChg chg="new">
        <pc:chgData name="Bobby Stinnette" userId="S::stinnette@access-board.gov::03ff8e3e-62da-47b8-80a0-c6600614652d" providerId="AD" clId="Web-{C87A6935-3DBA-F96A-35A9-37AF109A151C}" dt="2020-02-21T13:03:05.370" v="8"/>
        <pc:sldMkLst>
          <pc:docMk/>
          <pc:sldMk cId="2969859674" sldId="525"/>
        </pc:sldMkLst>
      </pc:sldChg>
    </pc:docChg>
  </pc:docChgLst>
  <pc:docChgLst>
    <pc:chgData name="Bobby Stinnette" userId="03ff8e3e-62da-47b8-80a0-c6600614652d" providerId="ADAL" clId="{98D4A392-C3B5-4FC3-8695-4EC0BAE2257F}"/>
    <pc:docChg chg="addSld modSld sldOrd">
      <pc:chgData name="Bobby Stinnette" userId="03ff8e3e-62da-47b8-80a0-c6600614652d" providerId="ADAL" clId="{98D4A392-C3B5-4FC3-8695-4EC0BAE2257F}" dt="2020-03-03T12:53:56.535" v="637" actId="962"/>
      <pc:docMkLst>
        <pc:docMk/>
      </pc:docMkLst>
      <pc:sldChg chg="modSp mod">
        <pc:chgData name="Bobby Stinnette" userId="03ff8e3e-62da-47b8-80a0-c6600614652d" providerId="ADAL" clId="{98D4A392-C3B5-4FC3-8695-4EC0BAE2257F}" dt="2020-03-03T12:50:55.381" v="185" actId="962"/>
        <pc:sldMkLst>
          <pc:docMk/>
          <pc:sldMk cId="2792558645" sldId="494"/>
        </pc:sldMkLst>
        <pc:picChg chg="mod">
          <ac:chgData name="Bobby Stinnette" userId="03ff8e3e-62da-47b8-80a0-c6600614652d" providerId="ADAL" clId="{98D4A392-C3B5-4FC3-8695-4EC0BAE2257F}" dt="2020-03-03T12:50:55.381" v="185" actId="962"/>
          <ac:picMkLst>
            <pc:docMk/>
            <pc:sldMk cId="2792558645" sldId="494"/>
            <ac:picMk id="5" creationId="{6373017B-D79F-411F-9F99-E7D0DB98426A}"/>
          </ac:picMkLst>
        </pc:picChg>
      </pc:sldChg>
      <pc:sldChg chg="modSp">
        <pc:chgData name="Bobby Stinnette" userId="03ff8e3e-62da-47b8-80a0-c6600614652d" providerId="ADAL" clId="{98D4A392-C3B5-4FC3-8695-4EC0BAE2257F}" dt="2020-03-03T12:53:22.125" v="605" actId="962"/>
        <pc:sldMkLst>
          <pc:docMk/>
          <pc:sldMk cId="1755711369" sldId="495"/>
        </pc:sldMkLst>
        <pc:grpChg chg="mod">
          <ac:chgData name="Bobby Stinnette" userId="03ff8e3e-62da-47b8-80a0-c6600614652d" providerId="ADAL" clId="{98D4A392-C3B5-4FC3-8695-4EC0BAE2257F}" dt="2020-03-03T12:53:22.125" v="605" actId="962"/>
          <ac:grpSpMkLst>
            <pc:docMk/>
            <pc:sldMk cId="1755711369" sldId="495"/>
            <ac:grpSpMk id="35" creationId="{CF9B1F33-44AB-4ED3-AA43-3A68BEA6B0A6}"/>
          </ac:grpSpMkLst>
        </pc:grpChg>
      </pc:sldChg>
      <pc:sldChg chg="modSp mod">
        <pc:chgData name="Bobby Stinnette" userId="03ff8e3e-62da-47b8-80a0-c6600614652d" providerId="ADAL" clId="{98D4A392-C3B5-4FC3-8695-4EC0BAE2257F}" dt="2020-03-03T12:52:04.693" v="383" actId="962"/>
        <pc:sldMkLst>
          <pc:docMk/>
          <pc:sldMk cId="2594276385" sldId="496"/>
        </pc:sldMkLst>
        <pc:picChg chg="mod">
          <ac:chgData name="Bobby Stinnette" userId="03ff8e3e-62da-47b8-80a0-c6600614652d" providerId="ADAL" clId="{98D4A392-C3B5-4FC3-8695-4EC0BAE2257F}" dt="2020-03-03T12:52:04.693" v="383" actId="962"/>
          <ac:picMkLst>
            <pc:docMk/>
            <pc:sldMk cId="2594276385" sldId="496"/>
            <ac:picMk id="11" creationId="{6FF1CCC9-FD80-4C66-921E-1EA82392AF9D}"/>
          </ac:picMkLst>
        </pc:picChg>
      </pc:sldChg>
      <pc:sldChg chg="ord">
        <pc:chgData name="Bobby Stinnette" userId="03ff8e3e-62da-47b8-80a0-c6600614652d" providerId="ADAL" clId="{98D4A392-C3B5-4FC3-8695-4EC0BAE2257F}" dt="2020-03-02T19:41:39.628" v="19"/>
        <pc:sldMkLst>
          <pc:docMk/>
          <pc:sldMk cId="3038910632" sldId="509"/>
        </pc:sldMkLst>
      </pc:sldChg>
      <pc:sldChg chg="modSp mod">
        <pc:chgData name="Bobby Stinnette" userId="03ff8e3e-62da-47b8-80a0-c6600614652d" providerId="ADAL" clId="{98D4A392-C3B5-4FC3-8695-4EC0BAE2257F}" dt="2020-03-03T12:53:56.535" v="637" actId="962"/>
        <pc:sldMkLst>
          <pc:docMk/>
          <pc:sldMk cId="3454974257" sldId="512"/>
        </pc:sldMkLst>
        <pc:picChg chg="mod">
          <ac:chgData name="Bobby Stinnette" userId="03ff8e3e-62da-47b8-80a0-c6600614652d" providerId="ADAL" clId="{98D4A392-C3B5-4FC3-8695-4EC0BAE2257F}" dt="2020-03-03T12:53:56.535" v="637" actId="962"/>
          <ac:picMkLst>
            <pc:docMk/>
            <pc:sldMk cId="3454974257" sldId="512"/>
            <ac:picMk id="7" creationId="{84D4FFE5-2F15-4520-9D58-39C48EE91AFE}"/>
          </ac:picMkLst>
        </pc:picChg>
      </pc:sldChg>
      <pc:sldChg chg="ord">
        <pc:chgData name="Bobby Stinnette" userId="03ff8e3e-62da-47b8-80a0-c6600614652d" providerId="ADAL" clId="{98D4A392-C3B5-4FC3-8695-4EC0BAE2257F}" dt="2020-03-02T20:01:36.386" v="43"/>
        <pc:sldMkLst>
          <pc:docMk/>
          <pc:sldMk cId="2314475269" sldId="530"/>
        </pc:sldMkLst>
      </pc:sldChg>
      <pc:sldChg chg="ord">
        <pc:chgData name="Bobby Stinnette" userId="03ff8e3e-62da-47b8-80a0-c6600614652d" providerId="ADAL" clId="{98D4A392-C3B5-4FC3-8695-4EC0BAE2257F}" dt="2020-03-02T19:41:35.558" v="17"/>
        <pc:sldMkLst>
          <pc:docMk/>
          <pc:sldMk cId="2085931523" sldId="541"/>
        </pc:sldMkLst>
      </pc:sldChg>
      <pc:sldChg chg="ord">
        <pc:chgData name="Bobby Stinnette" userId="03ff8e3e-62da-47b8-80a0-c6600614652d" providerId="ADAL" clId="{98D4A392-C3B5-4FC3-8695-4EC0BAE2257F}" dt="2020-03-02T19:41:11.190" v="11"/>
        <pc:sldMkLst>
          <pc:docMk/>
          <pc:sldMk cId="3857493361" sldId="542"/>
        </pc:sldMkLst>
      </pc:sldChg>
      <pc:sldChg chg="ord">
        <pc:chgData name="Bobby Stinnette" userId="03ff8e3e-62da-47b8-80a0-c6600614652d" providerId="ADAL" clId="{98D4A392-C3B5-4FC3-8695-4EC0BAE2257F}" dt="2020-03-02T19:41:32.861" v="15"/>
        <pc:sldMkLst>
          <pc:docMk/>
          <pc:sldMk cId="2228721928" sldId="544"/>
        </pc:sldMkLst>
      </pc:sldChg>
      <pc:sldChg chg="ord">
        <pc:chgData name="Bobby Stinnette" userId="03ff8e3e-62da-47b8-80a0-c6600614652d" providerId="ADAL" clId="{98D4A392-C3B5-4FC3-8695-4EC0BAE2257F}" dt="2020-03-02T20:02:06.844" v="47"/>
        <pc:sldMkLst>
          <pc:docMk/>
          <pc:sldMk cId="2263544295" sldId="547"/>
        </pc:sldMkLst>
      </pc:sldChg>
      <pc:sldChg chg="ord">
        <pc:chgData name="Bobby Stinnette" userId="03ff8e3e-62da-47b8-80a0-c6600614652d" providerId="ADAL" clId="{98D4A392-C3B5-4FC3-8695-4EC0BAE2257F}" dt="2020-03-02T20:01:21.030" v="41"/>
        <pc:sldMkLst>
          <pc:docMk/>
          <pc:sldMk cId="362358786" sldId="552"/>
        </pc:sldMkLst>
      </pc:sldChg>
      <pc:sldChg chg="ord">
        <pc:chgData name="Bobby Stinnette" userId="03ff8e3e-62da-47b8-80a0-c6600614652d" providerId="ADAL" clId="{98D4A392-C3B5-4FC3-8695-4EC0BAE2257F}" dt="2020-03-02T20:01:40.904" v="45"/>
        <pc:sldMkLst>
          <pc:docMk/>
          <pc:sldMk cId="2536997845" sldId="555"/>
        </pc:sldMkLst>
      </pc:sldChg>
      <pc:sldChg chg="ord">
        <pc:chgData name="Bobby Stinnette" userId="03ff8e3e-62da-47b8-80a0-c6600614652d" providerId="ADAL" clId="{98D4A392-C3B5-4FC3-8695-4EC0BAE2257F}" dt="2020-03-02T20:01:14.335" v="39"/>
        <pc:sldMkLst>
          <pc:docMk/>
          <pc:sldMk cId="2639046945" sldId="557"/>
        </pc:sldMkLst>
      </pc:sldChg>
      <pc:sldChg chg="ord">
        <pc:chgData name="Bobby Stinnette" userId="03ff8e3e-62da-47b8-80a0-c6600614652d" providerId="ADAL" clId="{98D4A392-C3B5-4FC3-8695-4EC0BAE2257F}" dt="2020-03-02T20:01:00.862" v="35"/>
        <pc:sldMkLst>
          <pc:docMk/>
          <pc:sldMk cId="204430575" sldId="558"/>
        </pc:sldMkLst>
      </pc:sldChg>
      <pc:sldChg chg="ord">
        <pc:chgData name="Bobby Stinnette" userId="03ff8e3e-62da-47b8-80a0-c6600614652d" providerId="ADAL" clId="{98D4A392-C3B5-4FC3-8695-4EC0BAE2257F}" dt="2020-03-02T19:42:29.779" v="25"/>
        <pc:sldMkLst>
          <pc:docMk/>
          <pc:sldMk cId="2477838274" sldId="562"/>
        </pc:sldMkLst>
      </pc:sldChg>
      <pc:sldChg chg="add ord">
        <pc:chgData name="Bobby Stinnette" userId="03ff8e3e-62da-47b8-80a0-c6600614652d" providerId="ADAL" clId="{98D4A392-C3B5-4FC3-8695-4EC0BAE2257F}" dt="2020-03-02T19:42:23.271" v="23"/>
        <pc:sldMkLst>
          <pc:docMk/>
          <pc:sldMk cId="1384501062" sldId="567"/>
        </pc:sldMkLst>
      </pc:sldChg>
    </pc:docChg>
  </pc:docChgLst>
  <pc:docChgLst>
    <pc:chgData name="Bobby Stinnette" userId="03ff8e3e-62da-47b8-80a0-c6600614652d" providerId="ADAL" clId="{15C28E69-2DF9-485D-AB2E-19F7C0E192CB}"/>
    <pc:docChg chg="delSld modSld sldOrd">
      <pc:chgData name="Bobby Stinnette" userId="03ff8e3e-62da-47b8-80a0-c6600614652d" providerId="ADAL" clId="{15C28E69-2DF9-485D-AB2E-19F7C0E192CB}" dt="2020-03-18T20:51:17.774" v="11" actId="2696"/>
      <pc:docMkLst>
        <pc:docMk/>
      </pc:docMkLst>
      <pc:sldChg chg="del">
        <pc:chgData name="Bobby Stinnette" userId="03ff8e3e-62da-47b8-80a0-c6600614652d" providerId="ADAL" clId="{15C28E69-2DF9-485D-AB2E-19F7C0E192CB}" dt="2020-03-18T17:34:56.004" v="0" actId="2696"/>
        <pc:sldMkLst>
          <pc:docMk/>
          <pc:sldMk cId="3520202739" sldId="540"/>
        </pc:sldMkLst>
      </pc:sldChg>
      <pc:sldChg chg="ord">
        <pc:chgData name="Bobby Stinnette" userId="03ff8e3e-62da-47b8-80a0-c6600614652d" providerId="ADAL" clId="{15C28E69-2DF9-485D-AB2E-19F7C0E192CB}" dt="2020-03-18T17:35:57.608" v="2"/>
        <pc:sldMkLst>
          <pc:docMk/>
          <pc:sldMk cId="602227978" sldId="551"/>
        </pc:sldMkLst>
      </pc:sldChg>
      <pc:sldChg chg="del">
        <pc:chgData name="Bobby Stinnette" userId="03ff8e3e-62da-47b8-80a0-c6600614652d" providerId="ADAL" clId="{15C28E69-2DF9-485D-AB2E-19F7C0E192CB}" dt="2020-03-18T20:51:17.774" v="11" actId="2696"/>
        <pc:sldMkLst>
          <pc:docMk/>
          <pc:sldMk cId="446500049" sldId="568"/>
        </pc:sldMkLst>
      </pc:sldChg>
      <pc:sldChg chg="ord">
        <pc:chgData name="Bobby Stinnette" userId="03ff8e3e-62da-47b8-80a0-c6600614652d" providerId="ADAL" clId="{15C28E69-2DF9-485D-AB2E-19F7C0E192CB}" dt="2020-03-18T20:38:17.908" v="4"/>
        <pc:sldMkLst>
          <pc:docMk/>
          <pc:sldMk cId="2730042864" sldId="682"/>
        </pc:sldMkLst>
      </pc:sldChg>
      <pc:sldChg chg="ord">
        <pc:chgData name="Bobby Stinnette" userId="03ff8e3e-62da-47b8-80a0-c6600614652d" providerId="ADAL" clId="{15C28E69-2DF9-485D-AB2E-19F7C0E192CB}" dt="2020-03-18T20:39:09.189" v="8"/>
        <pc:sldMkLst>
          <pc:docMk/>
          <pc:sldMk cId="585487343" sldId="683"/>
        </pc:sldMkLst>
      </pc:sldChg>
      <pc:sldChg chg="ord">
        <pc:chgData name="Bobby Stinnette" userId="03ff8e3e-62da-47b8-80a0-c6600614652d" providerId="ADAL" clId="{15C28E69-2DF9-485D-AB2E-19F7C0E192CB}" dt="2020-03-18T20:38:46.414" v="6"/>
        <pc:sldMkLst>
          <pc:docMk/>
          <pc:sldMk cId="2416460364" sldId="689"/>
        </pc:sldMkLst>
      </pc:sldChg>
      <pc:sldChg chg="ord">
        <pc:chgData name="Bobby Stinnette" userId="03ff8e3e-62da-47b8-80a0-c6600614652d" providerId="ADAL" clId="{15C28E69-2DF9-485D-AB2E-19F7C0E192CB}" dt="2020-03-18T20:48:08.892" v="10"/>
        <pc:sldMkLst>
          <pc:docMk/>
          <pc:sldMk cId="1585307392" sldId="690"/>
        </pc:sldMkLst>
      </pc:sldChg>
    </pc:docChg>
  </pc:docChgLst>
  <pc:docChgLst>
    <pc:chgData name="Bobby Stinnette" userId="03ff8e3e-62da-47b8-80a0-c6600614652d" providerId="ADAL" clId="{873D1C86-48D0-48A8-AAE7-759D15534C94}"/>
    <pc:docChg chg="undo custSel mod addSld modSld sldOrd">
      <pc:chgData name="Bobby Stinnette" userId="03ff8e3e-62da-47b8-80a0-c6600614652d" providerId="ADAL" clId="{873D1C86-48D0-48A8-AAE7-759D15534C94}" dt="2020-02-25T16:38:40.409" v="1556" actId="20577"/>
      <pc:docMkLst>
        <pc:docMk/>
      </pc:docMkLst>
      <pc:sldChg chg="modSp mod">
        <pc:chgData name="Bobby Stinnette" userId="03ff8e3e-62da-47b8-80a0-c6600614652d" providerId="ADAL" clId="{873D1C86-48D0-48A8-AAE7-759D15534C94}" dt="2020-02-25T13:51:48.481" v="130" actId="1076"/>
        <pc:sldMkLst>
          <pc:docMk/>
          <pc:sldMk cId="834829015" sldId="536"/>
        </pc:sldMkLst>
        <pc:picChg chg="mod">
          <ac:chgData name="Bobby Stinnette" userId="03ff8e3e-62da-47b8-80a0-c6600614652d" providerId="ADAL" clId="{873D1C86-48D0-48A8-AAE7-759D15534C94}" dt="2020-02-25T13:51:48.481" v="130" actId="1076"/>
          <ac:picMkLst>
            <pc:docMk/>
            <pc:sldMk cId="834829015" sldId="536"/>
            <ac:picMk id="6" creationId="{78F96F2A-AF01-4CA4-9D4D-50627699F8E6}"/>
          </ac:picMkLst>
        </pc:picChg>
      </pc:sldChg>
      <pc:sldChg chg="addSp delSp modSp mod ord">
        <pc:chgData name="Bobby Stinnette" userId="03ff8e3e-62da-47b8-80a0-c6600614652d" providerId="ADAL" clId="{873D1C86-48D0-48A8-AAE7-759D15534C94}" dt="2020-02-25T15:07:05.269" v="209" actId="20577"/>
        <pc:sldMkLst>
          <pc:docMk/>
          <pc:sldMk cId="2099462205" sldId="545"/>
        </pc:sldMkLst>
        <pc:spChg chg="mod">
          <ac:chgData name="Bobby Stinnette" userId="03ff8e3e-62da-47b8-80a0-c6600614652d" providerId="ADAL" clId="{873D1C86-48D0-48A8-AAE7-759D15534C94}" dt="2020-02-25T15:07:05.269" v="209" actId="20577"/>
          <ac:spMkLst>
            <pc:docMk/>
            <pc:sldMk cId="2099462205" sldId="545"/>
            <ac:spMk id="2" creationId="{626F196A-A797-4AD9-9DCD-6C3D42E45284}"/>
          </ac:spMkLst>
        </pc:spChg>
        <pc:spChg chg="del">
          <ac:chgData name="Bobby Stinnette" userId="03ff8e3e-62da-47b8-80a0-c6600614652d" providerId="ADAL" clId="{873D1C86-48D0-48A8-AAE7-759D15534C94}" dt="2020-02-25T13:47:20.796" v="99"/>
          <ac:spMkLst>
            <pc:docMk/>
            <pc:sldMk cId="2099462205" sldId="545"/>
            <ac:spMk id="3" creationId="{33567149-5E06-400B-91A3-D1FCBE75E54F}"/>
          </ac:spMkLst>
        </pc:spChg>
        <pc:spChg chg="add mod">
          <ac:chgData name="Bobby Stinnette" userId="03ff8e3e-62da-47b8-80a0-c6600614652d" providerId="ADAL" clId="{873D1C86-48D0-48A8-AAE7-759D15534C94}" dt="2020-02-25T13:49:30.001" v="115" actId="255"/>
          <ac:spMkLst>
            <pc:docMk/>
            <pc:sldMk cId="2099462205" sldId="545"/>
            <ac:spMk id="8" creationId="{54762E73-E194-4E5E-92BB-6A4296F910D4}"/>
          </ac:spMkLst>
        </pc:spChg>
        <pc:picChg chg="add del mod">
          <ac:chgData name="Bobby Stinnette" userId="03ff8e3e-62da-47b8-80a0-c6600614652d" providerId="ADAL" clId="{873D1C86-48D0-48A8-AAE7-759D15534C94}" dt="2020-02-25T13:47:47.983" v="100" actId="478"/>
          <ac:picMkLst>
            <pc:docMk/>
            <pc:sldMk cId="2099462205" sldId="545"/>
            <ac:picMk id="6" creationId="{FE45A6A0-A175-46D1-8417-0BCA243394B4}"/>
          </ac:picMkLst>
        </pc:picChg>
        <pc:picChg chg="add mod">
          <ac:chgData name="Bobby Stinnette" userId="03ff8e3e-62da-47b8-80a0-c6600614652d" providerId="ADAL" clId="{873D1C86-48D0-48A8-AAE7-759D15534C94}" dt="2020-02-25T13:49:04.300" v="111" actId="1076"/>
          <ac:picMkLst>
            <pc:docMk/>
            <pc:sldMk cId="2099462205" sldId="545"/>
            <ac:picMk id="9" creationId="{EDDFB205-EA95-4876-BB86-F900DB1A42DE}"/>
          </ac:picMkLst>
        </pc:picChg>
      </pc:sldChg>
      <pc:sldChg chg="addSp delSp modSp mod">
        <pc:chgData name="Bobby Stinnette" userId="03ff8e3e-62da-47b8-80a0-c6600614652d" providerId="ADAL" clId="{873D1C86-48D0-48A8-AAE7-759D15534C94}" dt="2020-02-25T16:21:48.697" v="1437" actId="20577"/>
        <pc:sldMkLst>
          <pc:docMk/>
          <pc:sldMk cId="2263544295" sldId="547"/>
        </pc:sldMkLst>
        <pc:spChg chg="add mod">
          <ac:chgData name="Bobby Stinnette" userId="03ff8e3e-62da-47b8-80a0-c6600614652d" providerId="ADAL" clId="{873D1C86-48D0-48A8-AAE7-759D15534C94}" dt="2020-02-25T16:21:48.697" v="1437" actId="20577"/>
          <ac:spMkLst>
            <pc:docMk/>
            <pc:sldMk cId="2263544295" sldId="547"/>
            <ac:spMk id="4" creationId="{7BA08DB0-E0BD-44F5-968E-F0D343B7144F}"/>
          </ac:spMkLst>
        </pc:spChg>
        <pc:picChg chg="add mod">
          <ac:chgData name="Bobby Stinnette" userId="03ff8e3e-62da-47b8-80a0-c6600614652d" providerId="ADAL" clId="{873D1C86-48D0-48A8-AAE7-759D15534C94}" dt="2020-02-25T13:55:07.327" v="142" actId="1076"/>
          <ac:picMkLst>
            <pc:docMk/>
            <pc:sldMk cId="2263544295" sldId="547"/>
            <ac:picMk id="5" creationId="{2ED92FB4-D2C2-4FF6-BF04-A841EE6409D0}"/>
          </ac:picMkLst>
        </pc:picChg>
        <pc:picChg chg="add del mod">
          <ac:chgData name="Bobby Stinnette" userId="03ff8e3e-62da-47b8-80a0-c6600614652d" providerId="ADAL" clId="{873D1C86-48D0-48A8-AAE7-759D15534C94}" dt="2020-02-25T13:56:57.470" v="154" actId="478"/>
          <ac:picMkLst>
            <pc:docMk/>
            <pc:sldMk cId="2263544295" sldId="547"/>
            <ac:picMk id="6" creationId="{B505434F-6600-4E59-80E4-86332ACA6827}"/>
          </ac:picMkLst>
        </pc:picChg>
        <pc:picChg chg="add del mod">
          <ac:chgData name="Bobby Stinnette" userId="03ff8e3e-62da-47b8-80a0-c6600614652d" providerId="ADAL" clId="{873D1C86-48D0-48A8-AAE7-759D15534C94}" dt="2020-02-25T13:57:04.220" v="155" actId="478"/>
          <ac:picMkLst>
            <pc:docMk/>
            <pc:sldMk cId="2263544295" sldId="547"/>
            <ac:picMk id="7" creationId="{374E9307-4E40-4254-8C8B-1FD7143AC56D}"/>
          </ac:picMkLst>
        </pc:picChg>
        <pc:picChg chg="add del mod">
          <ac:chgData name="Bobby Stinnette" userId="03ff8e3e-62da-47b8-80a0-c6600614652d" providerId="ADAL" clId="{873D1C86-48D0-48A8-AAE7-759D15534C94}" dt="2020-02-25T13:57:23.612" v="158" actId="478"/>
          <ac:picMkLst>
            <pc:docMk/>
            <pc:sldMk cId="2263544295" sldId="547"/>
            <ac:picMk id="8" creationId="{46C40060-C6D6-4466-935C-713B5E267D06}"/>
          </ac:picMkLst>
        </pc:picChg>
      </pc:sldChg>
      <pc:sldChg chg="modSp ord">
        <pc:chgData name="Bobby Stinnette" userId="03ff8e3e-62da-47b8-80a0-c6600614652d" providerId="ADAL" clId="{873D1C86-48D0-48A8-AAE7-759D15534C94}" dt="2020-02-25T15:10:04.931" v="218" actId="20577"/>
        <pc:sldMkLst>
          <pc:docMk/>
          <pc:sldMk cId="1412073336" sldId="549"/>
        </pc:sldMkLst>
        <pc:graphicFrameChg chg="mod">
          <ac:chgData name="Bobby Stinnette" userId="03ff8e3e-62da-47b8-80a0-c6600614652d" providerId="ADAL" clId="{873D1C86-48D0-48A8-AAE7-759D15534C94}" dt="2020-02-25T15:10:04.931" v="218" actId="20577"/>
          <ac:graphicFrameMkLst>
            <pc:docMk/>
            <pc:sldMk cId="1412073336" sldId="549"/>
            <ac:graphicFrameMk id="8" creationId="{EDEECA59-F469-4E67-AADA-0D19390D6D07}"/>
          </ac:graphicFrameMkLst>
        </pc:graphicFrameChg>
      </pc:sldChg>
      <pc:sldChg chg="addSp modSp add mod ord">
        <pc:chgData name="Bobby Stinnette" userId="03ff8e3e-62da-47b8-80a0-c6600614652d" providerId="ADAL" clId="{873D1C86-48D0-48A8-AAE7-759D15534C94}" dt="2020-02-25T15:08:07.171" v="211"/>
        <pc:sldMkLst>
          <pc:docMk/>
          <pc:sldMk cId="3466208943" sldId="550"/>
        </pc:sldMkLst>
        <pc:spChg chg="mod">
          <ac:chgData name="Bobby Stinnette" userId="03ff8e3e-62da-47b8-80a0-c6600614652d" providerId="ADAL" clId="{873D1C86-48D0-48A8-AAE7-759D15534C94}" dt="2020-02-25T13:35:53.535" v="41" actId="20577"/>
          <ac:spMkLst>
            <pc:docMk/>
            <pc:sldMk cId="3466208943" sldId="550"/>
            <ac:spMk id="2" creationId="{B6FF59A3-F2B9-47DD-BD2D-13247E90190A}"/>
          </ac:spMkLst>
        </pc:spChg>
        <pc:spChg chg="mod">
          <ac:chgData name="Bobby Stinnette" userId="03ff8e3e-62da-47b8-80a0-c6600614652d" providerId="ADAL" clId="{873D1C86-48D0-48A8-AAE7-759D15534C94}" dt="2020-02-25T13:39:56.545" v="75" actId="20577"/>
          <ac:spMkLst>
            <pc:docMk/>
            <pc:sldMk cId="3466208943" sldId="550"/>
            <ac:spMk id="3" creationId="{77D4D6D1-0EF5-47C7-AD35-022737981394}"/>
          </ac:spMkLst>
        </pc:spChg>
        <pc:spChg chg="add mod">
          <ac:chgData name="Bobby Stinnette" userId="03ff8e3e-62da-47b8-80a0-c6600614652d" providerId="ADAL" clId="{873D1C86-48D0-48A8-AAE7-759D15534C94}" dt="2020-02-25T13:45:12.812" v="85" actId="255"/>
          <ac:spMkLst>
            <pc:docMk/>
            <pc:sldMk cId="3466208943" sldId="550"/>
            <ac:spMk id="10" creationId="{B06C531E-8569-4A99-B215-DDF4FE4940C0}"/>
          </ac:spMkLst>
        </pc:spChg>
        <pc:picChg chg="add mod">
          <ac:chgData name="Bobby Stinnette" userId="03ff8e3e-62da-47b8-80a0-c6600614652d" providerId="ADAL" clId="{873D1C86-48D0-48A8-AAE7-759D15534C94}" dt="2020-02-25T13:45:36.568" v="86" actId="1076"/>
          <ac:picMkLst>
            <pc:docMk/>
            <pc:sldMk cId="3466208943" sldId="550"/>
            <ac:picMk id="7" creationId="{380E43B8-2DB8-4D9C-9B3B-5D629C98DBF9}"/>
          </ac:picMkLst>
        </pc:picChg>
        <pc:picChg chg="add mod">
          <ac:chgData name="Bobby Stinnette" userId="03ff8e3e-62da-47b8-80a0-c6600614652d" providerId="ADAL" clId="{873D1C86-48D0-48A8-AAE7-759D15534C94}" dt="2020-02-25T13:44:55.023" v="84" actId="1076"/>
          <ac:picMkLst>
            <pc:docMk/>
            <pc:sldMk cId="3466208943" sldId="550"/>
            <ac:picMk id="9" creationId="{3B5ACE60-9619-4273-8BF1-91F5F32592DC}"/>
          </ac:picMkLst>
        </pc:picChg>
      </pc:sldChg>
      <pc:sldChg chg="addSp modSp add mod">
        <pc:chgData name="Bobby Stinnette" userId="03ff8e3e-62da-47b8-80a0-c6600614652d" providerId="ADAL" clId="{873D1C86-48D0-48A8-AAE7-759D15534C94}" dt="2020-02-25T15:16:42.662" v="422" actId="20577"/>
        <pc:sldMkLst>
          <pc:docMk/>
          <pc:sldMk cId="602227978" sldId="551"/>
        </pc:sldMkLst>
        <pc:spChg chg="mod">
          <ac:chgData name="Bobby Stinnette" userId="03ff8e3e-62da-47b8-80a0-c6600614652d" providerId="ADAL" clId="{873D1C86-48D0-48A8-AAE7-759D15534C94}" dt="2020-02-25T15:11:37.413" v="251" actId="20577"/>
          <ac:spMkLst>
            <pc:docMk/>
            <pc:sldMk cId="602227978" sldId="551"/>
            <ac:spMk id="2" creationId="{93A11FE2-5B9D-4FF7-8F62-E0E699EA1FCF}"/>
          </ac:spMkLst>
        </pc:spChg>
        <pc:spChg chg="mod">
          <ac:chgData name="Bobby Stinnette" userId="03ff8e3e-62da-47b8-80a0-c6600614652d" providerId="ADAL" clId="{873D1C86-48D0-48A8-AAE7-759D15534C94}" dt="2020-02-25T15:16:42.662" v="422" actId="20577"/>
          <ac:spMkLst>
            <pc:docMk/>
            <pc:sldMk cId="602227978" sldId="551"/>
            <ac:spMk id="3" creationId="{D1D50EF4-A926-48E2-A7FE-9FCC6BAA08A8}"/>
          </ac:spMkLst>
        </pc:spChg>
        <pc:picChg chg="add mod">
          <ac:chgData name="Bobby Stinnette" userId="03ff8e3e-62da-47b8-80a0-c6600614652d" providerId="ADAL" clId="{873D1C86-48D0-48A8-AAE7-759D15534C94}" dt="2020-02-25T15:16:00.712" v="418" actId="14100"/>
          <ac:picMkLst>
            <pc:docMk/>
            <pc:sldMk cId="602227978" sldId="551"/>
            <ac:picMk id="6" creationId="{4E5EBF41-A507-403B-B215-37325A475C5D}"/>
          </ac:picMkLst>
        </pc:picChg>
      </pc:sldChg>
      <pc:sldChg chg="addSp modSp add mod ord">
        <pc:chgData name="Bobby Stinnette" userId="03ff8e3e-62da-47b8-80a0-c6600614652d" providerId="ADAL" clId="{873D1C86-48D0-48A8-AAE7-759D15534C94}" dt="2020-02-25T15:51:57.572" v="1089"/>
        <pc:sldMkLst>
          <pc:docMk/>
          <pc:sldMk cId="362358786" sldId="552"/>
        </pc:sldMkLst>
        <pc:spChg chg="mod">
          <ac:chgData name="Bobby Stinnette" userId="03ff8e3e-62da-47b8-80a0-c6600614652d" providerId="ADAL" clId="{873D1C86-48D0-48A8-AAE7-759D15534C94}" dt="2020-02-25T15:17:32.385" v="458" actId="20577"/>
          <ac:spMkLst>
            <pc:docMk/>
            <pc:sldMk cId="362358786" sldId="552"/>
            <ac:spMk id="2" creationId="{CD05E7D3-89A0-4E54-A2FE-95CA04B3275B}"/>
          </ac:spMkLst>
        </pc:spChg>
        <pc:spChg chg="mod">
          <ac:chgData name="Bobby Stinnette" userId="03ff8e3e-62da-47b8-80a0-c6600614652d" providerId="ADAL" clId="{873D1C86-48D0-48A8-AAE7-759D15534C94}" dt="2020-02-25T15:18:53.049" v="468" actId="20577"/>
          <ac:spMkLst>
            <pc:docMk/>
            <pc:sldMk cId="362358786" sldId="552"/>
            <ac:spMk id="3" creationId="{2DF20516-9C9B-44E0-BB41-0118076D44A2}"/>
          </ac:spMkLst>
        </pc:spChg>
        <pc:picChg chg="add mod">
          <ac:chgData name="Bobby Stinnette" userId="03ff8e3e-62da-47b8-80a0-c6600614652d" providerId="ADAL" clId="{873D1C86-48D0-48A8-AAE7-759D15534C94}" dt="2020-02-25T15:19:01.927" v="469" actId="1076"/>
          <ac:picMkLst>
            <pc:docMk/>
            <pc:sldMk cId="362358786" sldId="552"/>
            <ac:picMk id="6" creationId="{F6BFDA91-2288-4257-9FAE-FE1042338EBD}"/>
          </ac:picMkLst>
        </pc:picChg>
      </pc:sldChg>
      <pc:sldChg chg="addSp delSp modSp add mod ord setBg modClrScheme chgLayout">
        <pc:chgData name="Bobby Stinnette" userId="03ff8e3e-62da-47b8-80a0-c6600614652d" providerId="ADAL" clId="{873D1C86-48D0-48A8-AAE7-759D15534C94}" dt="2020-02-25T15:52:23.591" v="1093"/>
        <pc:sldMkLst>
          <pc:docMk/>
          <pc:sldMk cId="3313916570" sldId="553"/>
        </pc:sldMkLst>
        <pc:spChg chg="mod ord">
          <ac:chgData name="Bobby Stinnette" userId="03ff8e3e-62da-47b8-80a0-c6600614652d" providerId="ADAL" clId="{873D1C86-48D0-48A8-AAE7-759D15534C94}" dt="2020-02-25T15:27:17.776" v="776" actId="26606"/>
          <ac:spMkLst>
            <pc:docMk/>
            <pc:sldMk cId="3313916570" sldId="553"/>
            <ac:spMk id="2" creationId="{80B9EF2E-25B5-4718-9861-98C6FD0A2876}"/>
          </ac:spMkLst>
        </pc:spChg>
        <pc:spChg chg="del">
          <ac:chgData name="Bobby Stinnette" userId="03ff8e3e-62da-47b8-80a0-c6600614652d" providerId="ADAL" clId="{873D1C86-48D0-48A8-AAE7-759D15534C94}" dt="2020-02-25T15:23:00.784" v="506"/>
          <ac:spMkLst>
            <pc:docMk/>
            <pc:sldMk cId="3313916570" sldId="553"/>
            <ac:spMk id="3" creationId="{F9E865F3-30E2-4CD7-AA93-A058C3078274}"/>
          </ac:spMkLst>
        </pc:spChg>
        <pc:spChg chg="mod">
          <ac:chgData name="Bobby Stinnette" userId="03ff8e3e-62da-47b8-80a0-c6600614652d" providerId="ADAL" clId="{873D1C86-48D0-48A8-AAE7-759D15534C94}" dt="2020-02-25T15:27:17.776" v="776" actId="26606"/>
          <ac:spMkLst>
            <pc:docMk/>
            <pc:sldMk cId="3313916570" sldId="553"/>
            <ac:spMk id="4" creationId="{123B6B2C-76BA-4149-985B-74DF4A294EE1}"/>
          </ac:spMkLst>
        </pc:spChg>
        <pc:spChg chg="mod">
          <ac:chgData name="Bobby Stinnette" userId="03ff8e3e-62da-47b8-80a0-c6600614652d" providerId="ADAL" clId="{873D1C86-48D0-48A8-AAE7-759D15534C94}" dt="2020-02-25T15:27:17.776" v="776" actId="26606"/>
          <ac:spMkLst>
            <pc:docMk/>
            <pc:sldMk cId="3313916570" sldId="553"/>
            <ac:spMk id="5" creationId="{AFED1AAA-8C5D-4600-9CF0-FB87250EA05F}"/>
          </ac:spMkLst>
        </pc:spChg>
        <pc:spChg chg="add mod ord">
          <ac:chgData name="Bobby Stinnette" userId="03ff8e3e-62da-47b8-80a0-c6600614652d" providerId="ADAL" clId="{873D1C86-48D0-48A8-AAE7-759D15534C94}" dt="2020-02-25T15:49:18.725" v="1083" actId="255"/>
          <ac:spMkLst>
            <pc:docMk/>
            <pc:sldMk cId="3313916570" sldId="553"/>
            <ac:spMk id="11" creationId="{FF742791-31AE-494C-A723-2B4A1DB8A6D6}"/>
          </ac:spMkLst>
        </pc:spChg>
        <pc:picChg chg="add mod ord">
          <ac:chgData name="Bobby Stinnette" userId="03ff8e3e-62da-47b8-80a0-c6600614652d" providerId="ADAL" clId="{873D1C86-48D0-48A8-AAE7-759D15534C94}" dt="2020-02-25T15:27:17.776" v="776" actId="26606"/>
          <ac:picMkLst>
            <pc:docMk/>
            <pc:sldMk cId="3313916570" sldId="553"/>
            <ac:picMk id="6" creationId="{4A326261-98B7-4A3E-9738-9E9B7F9DF769}"/>
          </ac:picMkLst>
        </pc:picChg>
      </pc:sldChg>
      <pc:sldChg chg="addSp modSp add mod ord">
        <pc:chgData name="Bobby Stinnette" userId="03ff8e3e-62da-47b8-80a0-c6600614652d" providerId="ADAL" clId="{873D1C86-48D0-48A8-AAE7-759D15534C94}" dt="2020-02-25T15:55:18.242" v="1095"/>
        <pc:sldMkLst>
          <pc:docMk/>
          <pc:sldMk cId="198226970" sldId="554"/>
        </pc:sldMkLst>
        <pc:spChg chg="mod">
          <ac:chgData name="Bobby Stinnette" userId="03ff8e3e-62da-47b8-80a0-c6600614652d" providerId="ADAL" clId="{873D1C86-48D0-48A8-AAE7-759D15534C94}" dt="2020-02-25T15:29:02.441" v="806" actId="20577"/>
          <ac:spMkLst>
            <pc:docMk/>
            <pc:sldMk cId="198226970" sldId="554"/>
            <ac:spMk id="2" creationId="{50806DC2-55E5-4D50-8B39-84CAA54F549B}"/>
          </ac:spMkLst>
        </pc:spChg>
        <pc:spChg chg="mod">
          <ac:chgData name="Bobby Stinnette" userId="03ff8e3e-62da-47b8-80a0-c6600614652d" providerId="ADAL" clId="{873D1C86-48D0-48A8-AAE7-759D15534C94}" dt="2020-02-25T15:30:57.954" v="924" actId="5793"/>
          <ac:spMkLst>
            <pc:docMk/>
            <pc:sldMk cId="198226970" sldId="554"/>
            <ac:spMk id="3" creationId="{6D76E6FE-F234-4143-9464-A9773879119A}"/>
          </ac:spMkLst>
        </pc:spChg>
        <pc:picChg chg="add mod">
          <ac:chgData name="Bobby Stinnette" userId="03ff8e3e-62da-47b8-80a0-c6600614652d" providerId="ADAL" clId="{873D1C86-48D0-48A8-AAE7-759D15534C94}" dt="2020-02-25T15:30:36.537" v="922" actId="1076"/>
          <ac:picMkLst>
            <pc:docMk/>
            <pc:sldMk cId="198226970" sldId="554"/>
            <ac:picMk id="6" creationId="{F5B998C4-3301-4629-9733-7557D4BEC816}"/>
          </ac:picMkLst>
        </pc:picChg>
      </pc:sldChg>
      <pc:sldChg chg="addSp delSp modSp add mod setBg modClrScheme chgLayout">
        <pc:chgData name="Bobby Stinnette" userId="03ff8e3e-62da-47b8-80a0-c6600614652d" providerId="ADAL" clId="{873D1C86-48D0-48A8-AAE7-759D15534C94}" dt="2020-02-25T15:33:32.690" v="1082" actId="14100"/>
        <pc:sldMkLst>
          <pc:docMk/>
          <pc:sldMk cId="2536997845" sldId="555"/>
        </pc:sldMkLst>
        <pc:spChg chg="mod ord">
          <ac:chgData name="Bobby Stinnette" userId="03ff8e3e-62da-47b8-80a0-c6600614652d" providerId="ADAL" clId="{873D1C86-48D0-48A8-AAE7-759D15534C94}" dt="2020-02-25T15:32:08.272" v="955" actId="26606"/>
          <ac:spMkLst>
            <pc:docMk/>
            <pc:sldMk cId="2536997845" sldId="555"/>
            <ac:spMk id="2" creationId="{5625A5EE-9404-40A2-B382-76D0B16FE11D}"/>
          </ac:spMkLst>
        </pc:spChg>
        <pc:spChg chg="del">
          <ac:chgData name="Bobby Stinnette" userId="03ff8e3e-62da-47b8-80a0-c6600614652d" providerId="ADAL" clId="{873D1C86-48D0-48A8-AAE7-759D15534C94}" dt="2020-02-25T15:31:38.150" v="953"/>
          <ac:spMkLst>
            <pc:docMk/>
            <pc:sldMk cId="2536997845" sldId="555"/>
            <ac:spMk id="3" creationId="{6151CDDE-2512-421B-859F-8D8295C8A1F4}"/>
          </ac:spMkLst>
        </pc:spChg>
        <pc:spChg chg="mod">
          <ac:chgData name="Bobby Stinnette" userId="03ff8e3e-62da-47b8-80a0-c6600614652d" providerId="ADAL" clId="{873D1C86-48D0-48A8-AAE7-759D15534C94}" dt="2020-02-25T15:32:08.272" v="955" actId="26606"/>
          <ac:spMkLst>
            <pc:docMk/>
            <pc:sldMk cId="2536997845" sldId="555"/>
            <ac:spMk id="4" creationId="{E994EAD0-EF61-4A39-880D-EB0687FEB377}"/>
          </ac:spMkLst>
        </pc:spChg>
        <pc:spChg chg="mod">
          <ac:chgData name="Bobby Stinnette" userId="03ff8e3e-62da-47b8-80a0-c6600614652d" providerId="ADAL" clId="{873D1C86-48D0-48A8-AAE7-759D15534C94}" dt="2020-02-25T15:32:08.272" v="955" actId="26606"/>
          <ac:spMkLst>
            <pc:docMk/>
            <pc:sldMk cId="2536997845" sldId="555"/>
            <ac:spMk id="5" creationId="{884A8A98-B21C-4ED9-A148-7E10BDAD57A5}"/>
          </ac:spMkLst>
        </pc:spChg>
        <pc:spChg chg="add mod">
          <ac:chgData name="Bobby Stinnette" userId="03ff8e3e-62da-47b8-80a0-c6600614652d" providerId="ADAL" clId="{873D1C86-48D0-48A8-AAE7-759D15534C94}" dt="2020-02-25T15:33:24.394" v="1081" actId="255"/>
          <ac:spMkLst>
            <pc:docMk/>
            <pc:sldMk cId="2536997845" sldId="555"/>
            <ac:spMk id="11" creationId="{E581274A-63D7-4E67-B9C4-6034556798FD}"/>
          </ac:spMkLst>
        </pc:spChg>
        <pc:picChg chg="add mod ord">
          <ac:chgData name="Bobby Stinnette" userId="03ff8e3e-62da-47b8-80a0-c6600614652d" providerId="ADAL" clId="{873D1C86-48D0-48A8-AAE7-759D15534C94}" dt="2020-02-25T15:33:32.690" v="1082" actId="14100"/>
          <ac:picMkLst>
            <pc:docMk/>
            <pc:sldMk cId="2536997845" sldId="555"/>
            <ac:picMk id="6" creationId="{590CE312-58B5-4028-8272-B3B3AF38EBF1}"/>
          </ac:picMkLst>
        </pc:picChg>
      </pc:sldChg>
      <pc:sldChg chg="addSp delSp modSp add mod">
        <pc:chgData name="Bobby Stinnette" userId="03ff8e3e-62da-47b8-80a0-c6600614652d" providerId="ADAL" clId="{873D1C86-48D0-48A8-AAE7-759D15534C94}" dt="2020-02-25T15:59:03.019" v="1305" actId="14100"/>
        <pc:sldMkLst>
          <pc:docMk/>
          <pc:sldMk cId="3252482943" sldId="556"/>
        </pc:sldMkLst>
        <pc:spChg chg="mod">
          <ac:chgData name="Bobby Stinnette" userId="03ff8e3e-62da-47b8-80a0-c6600614652d" providerId="ADAL" clId="{873D1C86-48D0-48A8-AAE7-759D15534C94}" dt="2020-02-25T15:56:03.573" v="1123" actId="20577"/>
          <ac:spMkLst>
            <pc:docMk/>
            <pc:sldMk cId="3252482943" sldId="556"/>
            <ac:spMk id="2" creationId="{A6ED0B6F-3771-4935-8FDB-6A6164437130}"/>
          </ac:spMkLst>
        </pc:spChg>
        <pc:spChg chg="mod">
          <ac:chgData name="Bobby Stinnette" userId="03ff8e3e-62da-47b8-80a0-c6600614652d" providerId="ADAL" clId="{873D1C86-48D0-48A8-AAE7-759D15534C94}" dt="2020-02-25T15:58:37.429" v="1300" actId="20577"/>
          <ac:spMkLst>
            <pc:docMk/>
            <pc:sldMk cId="3252482943" sldId="556"/>
            <ac:spMk id="3" creationId="{4F998D46-8CF7-4401-8F32-96C23A2E0CF1}"/>
          </ac:spMkLst>
        </pc:spChg>
        <pc:picChg chg="add del mod">
          <ac:chgData name="Bobby Stinnette" userId="03ff8e3e-62da-47b8-80a0-c6600614652d" providerId="ADAL" clId="{873D1C86-48D0-48A8-AAE7-759D15534C94}" dt="2020-02-25T15:58:26.501" v="1295" actId="478"/>
          <ac:picMkLst>
            <pc:docMk/>
            <pc:sldMk cId="3252482943" sldId="556"/>
            <ac:picMk id="6" creationId="{B9D381C9-F0B4-4B04-87DB-116AFDD5203D}"/>
          </ac:picMkLst>
        </pc:picChg>
        <pc:picChg chg="add mod">
          <ac:chgData name="Bobby Stinnette" userId="03ff8e3e-62da-47b8-80a0-c6600614652d" providerId="ADAL" clId="{873D1C86-48D0-48A8-AAE7-759D15534C94}" dt="2020-02-25T15:59:03.019" v="1305" actId="14100"/>
          <ac:picMkLst>
            <pc:docMk/>
            <pc:sldMk cId="3252482943" sldId="556"/>
            <ac:picMk id="7" creationId="{60093AC0-D46D-49A4-A0E5-93BFDA9DC449}"/>
          </ac:picMkLst>
        </pc:picChg>
      </pc:sldChg>
      <pc:sldChg chg="addSp delSp modSp add mod setBg modClrScheme chgLayout">
        <pc:chgData name="Bobby Stinnette" userId="03ff8e3e-62da-47b8-80a0-c6600614652d" providerId="ADAL" clId="{873D1C86-48D0-48A8-AAE7-759D15534C94}" dt="2020-02-25T16:03:46.926" v="1431" actId="20577"/>
        <pc:sldMkLst>
          <pc:docMk/>
          <pc:sldMk cId="2639046945" sldId="557"/>
        </pc:sldMkLst>
        <pc:spChg chg="mod ord">
          <ac:chgData name="Bobby Stinnette" userId="03ff8e3e-62da-47b8-80a0-c6600614652d" providerId="ADAL" clId="{873D1C86-48D0-48A8-AAE7-759D15534C94}" dt="2020-02-25T16:01:08.631" v="1361" actId="26606"/>
          <ac:spMkLst>
            <pc:docMk/>
            <pc:sldMk cId="2639046945" sldId="557"/>
            <ac:spMk id="2" creationId="{6ACE5EB2-1EFC-4E94-BA95-243B7C888495}"/>
          </ac:spMkLst>
        </pc:spChg>
        <pc:spChg chg="del">
          <ac:chgData name="Bobby Stinnette" userId="03ff8e3e-62da-47b8-80a0-c6600614652d" providerId="ADAL" clId="{873D1C86-48D0-48A8-AAE7-759D15534C94}" dt="2020-02-25T16:00:16.553" v="1359"/>
          <ac:spMkLst>
            <pc:docMk/>
            <pc:sldMk cId="2639046945" sldId="557"/>
            <ac:spMk id="3" creationId="{DA91E0AD-E221-4C3A-82FA-CB0454C931BA}"/>
          </ac:spMkLst>
        </pc:spChg>
        <pc:spChg chg="mod">
          <ac:chgData name="Bobby Stinnette" userId="03ff8e3e-62da-47b8-80a0-c6600614652d" providerId="ADAL" clId="{873D1C86-48D0-48A8-AAE7-759D15534C94}" dt="2020-02-25T16:01:08.631" v="1361" actId="26606"/>
          <ac:spMkLst>
            <pc:docMk/>
            <pc:sldMk cId="2639046945" sldId="557"/>
            <ac:spMk id="4" creationId="{D6D9FE18-0453-463E-A96D-07E8DB2CA62C}"/>
          </ac:spMkLst>
        </pc:spChg>
        <pc:spChg chg="mod">
          <ac:chgData name="Bobby Stinnette" userId="03ff8e3e-62da-47b8-80a0-c6600614652d" providerId="ADAL" clId="{873D1C86-48D0-48A8-AAE7-759D15534C94}" dt="2020-02-25T16:01:08.631" v="1361" actId="26606"/>
          <ac:spMkLst>
            <pc:docMk/>
            <pc:sldMk cId="2639046945" sldId="557"/>
            <ac:spMk id="5" creationId="{765DBC12-EE84-420E-934A-35C0AD052700}"/>
          </ac:spMkLst>
        </pc:spChg>
        <pc:spChg chg="add mod">
          <ac:chgData name="Bobby Stinnette" userId="03ff8e3e-62da-47b8-80a0-c6600614652d" providerId="ADAL" clId="{873D1C86-48D0-48A8-AAE7-759D15534C94}" dt="2020-02-25T16:03:46.926" v="1431" actId="20577"/>
          <ac:spMkLst>
            <pc:docMk/>
            <pc:sldMk cId="2639046945" sldId="557"/>
            <ac:spMk id="11" creationId="{4021E7B6-58FE-44FD-8A2F-B279A74CEC2D}"/>
          </ac:spMkLst>
        </pc:spChg>
        <pc:picChg chg="add mod ord">
          <ac:chgData name="Bobby Stinnette" userId="03ff8e3e-62da-47b8-80a0-c6600614652d" providerId="ADAL" clId="{873D1C86-48D0-48A8-AAE7-759D15534C94}" dt="2020-02-25T16:01:08.631" v="1361" actId="26606"/>
          <ac:picMkLst>
            <pc:docMk/>
            <pc:sldMk cId="2639046945" sldId="557"/>
            <ac:picMk id="6" creationId="{009CF811-3ED2-4722-9272-B6495E5A6A90}"/>
          </ac:picMkLst>
        </pc:picChg>
      </pc:sldChg>
      <pc:sldChg chg="addSp delSp modSp add mod">
        <pc:chgData name="Bobby Stinnette" userId="03ff8e3e-62da-47b8-80a0-c6600614652d" providerId="ADAL" clId="{873D1C86-48D0-48A8-AAE7-759D15534C94}" dt="2020-02-25T16:36:41.981" v="1506" actId="1076"/>
        <pc:sldMkLst>
          <pc:docMk/>
          <pc:sldMk cId="204430575" sldId="558"/>
        </pc:sldMkLst>
        <pc:spChg chg="mod">
          <ac:chgData name="Bobby Stinnette" userId="03ff8e3e-62da-47b8-80a0-c6600614652d" providerId="ADAL" clId="{873D1C86-48D0-48A8-AAE7-759D15534C94}" dt="2020-02-25T16:23:05.367" v="1496" actId="20577"/>
          <ac:spMkLst>
            <pc:docMk/>
            <pc:sldMk cId="204430575" sldId="558"/>
            <ac:spMk id="2" creationId="{54076622-2393-4FA0-A673-104720905E98}"/>
          </ac:spMkLst>
        </pc:spChg>
        <pc:spChg chg="del">
          <ac:chgData name="Bobby Stinnette" userId="03ff8e3e-62da-47b8-80a0-c6600614652d" providerId="ADAL" clId="{873D1C86-48D0-48A8-AAE7-759D15534C94}" dt="2020-02-25T16:23:18.596" v="1497"/>
          <ac:spMkLst>
            <pc:docMk/>
            <pc:sldMk cId="204430575" sldId="558"/>
            <ac:spMk id="3" creationId="{5F3149A0-D3D1-4C47-89FC-6E97C42E24CD}"/>
          </ac:spMkLst>
        </pc:spChg>
        <pc:picChg chg="add mod">
          <ac:chgData name="Bobby Stinnette" userId="03ff8e3e-62da-47b8-80a0-c6600614652d" providerId="ADAL" clId="{873D1C86-48D0-48A8-AAE7-759D15534C94}" dt="2020-02-25T16:35:56.319" v="1505" actId="1076"/>
          <ac:picMkLst>
            <pc:docMk/>
            <pc:sldMk cId="204430575" sldId="558"/>
            <ac:picMk id="6" creationId="{6559E700-9DDA-497A-9AD2-51FA05825A5B}"/>
          </ac:picMkLst>
        </pc:picChg>
        <pc:picChg chg="add mod">
          <ac:chgData name="Bobby Stinnette" userId="03ff8e3e-62da-47b8-80a0-c6600614652d" providerId="ADAL" clId="{873D1C86-48D0-48A8-AAE7-759D15534C94}" dt="2020-02-25T16:36:41.981" v="1506" actId="1076"/>
          <ac:picMkLst>
            <pc:docMk/>
            <pc:sldMk cId="204430575" sldId="558"/>
            <ac:picMk id="7" creationId="{6BEACB83-A49E-41F9-9DE8-D32513C1F330}"/>
          </ac:picMkLst>
        </pc:picChg>
      </pc:sldChg>
      <pc:sldChg chg="addSp delSp modSp add mod">
        <pc:chgData name="Bobby Stinnette" userId="03ff8e3e-62da-47b8-80a0-c6600614652d" providerId="ADAL" clId="{873D1C86-48D0-48A8-AAE7-759D15534C94}" dt="2020-02-25T16:38:40.409" v="1556" actId="20577"/>
        <pc:sldMkLst>
          <pc:docMk/>
          <pc:sldMk cId="424423880" sldId="559"/>
        </pc:sldMkLst>
        <pc:spChg chg="mod">
          <ac:chgData name="Bobby Stinnette" userId="03ff8e3e-62da-47b8-80a0-c6600614652d" providerId="ADAL" clId="{873D1C86-48D0-48A8-AAE7-759D15534C94}" dt="2020-02-25T16:38:40.409" v="1556" actId="20577"/>
          <ac:spMkLst>
            <pc:docMk/>
            <pc:sldMk cId="424423880" sldId="559"/>
            <ac:spMk id="3" creationId="{3CA53A7B-56DB-4110-8BDD-E01BAF2CC64B}"/>
          </ac:spMkLst>
        </pc:spChg>
        <pc:spChg chg="del">
          <ac:chgData name="Bobby Stinnette" userId="03ff8e3e-62da-47b8-80a0-c6600614652d" providerId="ADAL" clId="{873D1C86-48D0-48A8-AAE7-759D15534C94}" dt="2020-02-25T16:37:31.977" v="1508"/>
          <ac:spMkLst>
            <pc:docMk/>
            <pc:sldMk cId="424423880" sldId="559"/>
            <ac:spMk id="4" creationId="{8DD0E99D-569F-4C61-9591-47395D25A480}"/>
          </ac:spMkLst>
        </pc:spChg>
        <pc:spChg chg="del">
          <ac:chgData name="Bobby Stinnette" userId="03ff8e3e-62da-47b8-80a0-c6600614652d" providerId="ADAL" clId="{873D1C86-48D0-48A8-AAE7-759D15534C94}" dt="2020-02-25T16:38:05.056" v="1513"/>
          <ac:spMkLst>
            <pc:docMk/>
            <pc:sldMk cId="424423880" sldId="559"/>
            <ac:spMk id="6" creationId="{D3F48E48-421C-4DA6-A1DF-CF0F3076A87A}"/>
          </ac:spMkLst>
        </pc:spChg>
        <pc:picChg chg="add mod">
          <ac:chgData name="Bobby Stinnette" userId="03ff8e3e-62da-47b8-80a0-c6600614652d" providerId="ADAL" clId="{873D1C86-48D0-48A8-AAE7-759D15534C94}" dt="2020-02-25T16:37:47.163" v="1512" actId="14100"/>
          <ac:picMkLst>
            <pc:docMk/>
            <pc:sldMk cId="424423880" sldId="559"/>
            <ac:picMk id="9" creationId="{7752DB61-0C47-4D6C-8F84-69ED4AFE1CC0}"/>
          </ac:picMkLst>
        </pc:picChg>
        <pc:picChg chg="add mod">
          <ac:chgData name="Bobby Stinnette" userId="03ff8e3e-62da-47b8-80a0-c6600614652d" providerId="ADAL" clId="{873D1C86-48D0-48A8-AAE7-759D15534C94}" dt="2020-02-25T16:38:22.526" v="1516" actId="14100"/>
          <ac:picMkLst>
            <pc:docMk/>
            <pc:sldMk cId="424423880" sldId="559"/>
            <ac:picMk id="10" creationId="{FE19E6EB-FDA8-4FBC-AAE7-C302F7F6EE7D}"/>
          </ac:picMkLst>
        </pc:picChg>
      </pc:sldChg>
    </pc:docChg>
  </pc:docChgLst>
  <pc:docChgLst>
    <pc:chgData name="Randall Duchesneau" userId="S::duchesneau@access-board.gov::8477ff5a-2220-4023-8377-91f01e0a823a" providerId="AD" clId="Web-{1E8E3B47-D3F8-42D7-AAE0-F581632DDAD5}"/>
    <pc:docChg chg="modSld">
      <pc:chgData name="Randall Duchesneau" userId="S::duchesneau@access-board.gov::8477ff5a-2220-4023-8377-91f01e0a823a" providerId="AD" clId="Web-{1E8E3B47-D3F8-42D7-AAE0-F581632DDAD5}" dt="2020-03-20T18:32:52.137" v="11" actId="20577"/>
      <pc:docMkLst>
        <pc:docMk/>
      </pc:docMkLst>
      <pc:sldChg chg="modSp">
        <pc:chgData name="Randall Duchesneau" userId="S::duchesneau@access-board.gov::8477ff5a-2220-4023-8377-91f01e0a823a" providerId="AD" clId="Web-{1E8E3B47-D3F8-42D7-AAE0-F581632DDAD5}" dt="2020-03-20T18:32:52.137" v="10" actId="20577"/>
        <pc:sldMkLst>
          <pc:docMk/>
          <pc:sldMk cId="208251540" sldId="701"/>
        </pc:sldMkLst>
        <pc:spChg chg="mod">
          <ac:chgData name="Randall Duchesneau" userId="S::duchesneau@access-board.gov::8477ff5a-2220-4023-8377-91f01e0a823a" providerId="AD" clId="Web-{1E8E3B47-D3F8-42D7-AAE0-F581632DDAD5}" dt="2020-03-20T18:32:52.137" v="10" actId="20577"/>
          <ac:spMkLst>
            <pc:docMk/>
            <pc:sldMk cId="208251540" sldId="701"/>
            <ac:spMk id="3" creationId="{0E5C3658-4256-46A2-852D-F985E3CA5651}"/>
          </ac:spMkLst>
        </pc:spChg>
      </pc:sldChg>
    </pc:docChg>
  </pc:docChgLst>
  <pc:docChgLst>
    <pc:chgData name="Bobby Stinnette" userId="03ff8e3e-62da-47b8-80a0-c6600614652d" providerId="ADAL" clId="{23690765-E5B6-44A3-BD16-8B3262260974}"/>
    <pc:docChg chg="modSld">
      <pc:chgData name="Bobby Stinnette" userId="03ff8e3e-62da-47b8-80a0-c6600614652d" providerId="ADAL" clId="{23690765-E5B6-44A3-BD16-8B3262260974}" dt="2020-03-18T01:46:20.979" v="2683" actId="27309"/>
      <pc:docMkLst>
        <pc:docMk/>
      </pc:docMkLst>
      <pc:sldChg chg="modSp mod">
        <pc:chgData name="Bobby Stinnette" userId="03ff8e3e-62da-47b8-80a0-c6600614652d" providerId="ADAL" clId="{23690765-E5B6-44A3-BD16-8B3262260974}" dt="2020-03-17T11:28:35.722" v="1006" actId="962"/>
        <pc:sldMkLst>
          <pc:docMk/>
          <pc:sldMk cId="1503197" sldId="531"/>
        </pc:sldMkLst>
        <pc:picChg chg="mod">
          <ac:chgData name="Bobby Stinnette" userId="03ff8e3e-62da-47b8-80a0-c6600614652d" providerId="ADAL" clId="{23690765-E5B6-44A3-BD16-8B3262260974}" dt="2020-03-17T11:28:35.722" v="1006" actId="962"/>
          <ac:picMkLst>
            <pc:docMk/>
            <pc:sldMk cId="1503197" sldId="531"/>
            <ac:picMk id="11" creationId="{66507F4A-400E-4627-816D-B15DDA1A0C61}"/>
          </ac:picMkLst>
        </pc:picChg>
      </pc:sldChg>
      <pc:sldChg chg="modSp mod">
        <pc:chgData name="Bobby Stinnette" userId="03ff8e3e-62da-47b8-80a0-c6600614652d" providerId="ADAL" clId="{23690765-E5B6-44A3-BD16-8B3262260974}" dt="2020-03-17T11:37:01.842" v="2516" actId="962"/>
        <pc:sldMkLst>
          <pc:docMk/>
          <pc:sldMk cId="3466208943" sldId="550"/>
        </pc:sldMkLst>
        <pc:picChg chg="mod">
          <ac:chgData name="Bobby Stinnette" userId="03ff8e3e-62da-47b8-80a0-c6600614652d" providerId="ADAL" clId="{23690765-E5B6-44A3-BD16-8B3262260974}" dt="2020-03-17T11:33:53.637" v="1752" actId="962"/>
          <ac:picMkLst>
            <pc:docMk/>
            <pc:sldMk cId="3466208943" sldId="550"/>
            <ac:picMk id="7" creationId="{380E43B8-2DB8-4D9C-9B3B-5D629C98DBF9}"/>
          </ac:picMkLst>
        </pc:picChg>
        <pc:picChg chg="mod">
          <ac:chgData name="Bobby Stinnette" userId="03ff8e3e-62da-47b8-80a0-c6600614652d" providerId="ADAL" clId="{23690765-E5B6-44A3-BD16-8B3262260974}" dt="2020-03-17T11:37:01.842" v="2516" actId="962"/>
          <ac:picMkLst>
            <pc:docMk/>
            <pc:sldMk cId="3466208943" sldId="550"/>
            <ac:picMk id="9" creationId="{3B5ACE60-9619-4273-8BF1-91F5F32592DC}"/>
          </ac:picMkLst>
        </pc:picChg>
      </pc:sldChg>
      <pc:sldChg chg="addSp modSp mod">
        <pc:chgData name="Bobby Stinnette" userId="03ff8e3e-62da-47b8-80a0-c6600614652d" providerId="ADAL" clId="{23690765-E5B6-44A3-BD16-8B3262260974}" dt="2020-03-18T01:46:20.979" v="2683" actId="27309"/>
        <pc:sldMkLst>
          <pc:docMk/>
          <pc:sldMk cId="2407917384" sldId="634"/>
        </pc:sldMkLst>
        <pc:grpChg chg="mod">
          <ac:chgData name="Bobby Stinnette" userId="03ff8e3e-62da-47b8-80a0-c6600614652d" providerId="ADAL" clId="{23690765-E5B6-44A3-BD16-8B3262260974}" dt="2020-03-17T11:23:39.834" v="354" actId="962"/>
          <ac:grpSpMkLst>
            <pc:docMk/>
            <pc:sldMk cId="2407917384" sldId="634"/>
            <ac:grpSpMk id="13" creationId="{5BD1C5DE-FF6B-4C16-91A0-9EC1C24E9B6C}"/>
          </ac:grpSpMkLst>
        </pc:grpChg>
        <pc:grpChg chg="mod">
          <ac:chgData name="Bobby Stinnette" userId="03ff8e3e-62da-47b8-80a0-c6600614652d" providerId="ADAL" clId="{23690765-E5B6-44A3-BD16-8B3262260974}" dt="2020-03-17T11:24:38.014" v="356" actId="962"/>
          <ac:grpSpMkLst>
            <pc:docMk/>
            <pc:sldMk cId="2407917384" sldId="634"/>
            <ac:grpSpMk id="19" creationId="{18A18EA6-08EE-43B5-9B0B-16462B0ECFE0}"/>
          </ac:grpSpMkLst>
        </pc:grpChg>
        <pc:grpChg chg="mod">
          <ac:chgData name="Bobby Stinnette" userId="03ff8e3e-62da-47b8-80a0-c6600614652d" providerId="ADAL" clId="{23690765-E5B6-44A3-BD16-8B3262260974}" dt="2020-03-17T11:25:34.881" v="432" actId="962"/>
          <ac:grpSpMkLst>
            <pc:docMk/>
            <pc:sldMk cId="2407917384" sldId="634"/>
            <ac:grpSpMk id="22" creationId="{2C24607F-9379-48F5-BE91-81CAF6644BF2}"/>
          </ac:grpSpMkLst>
        </pc:grpChg>
        <pc:graphicFrameChg chg="add modGraphic">
          <ac:chgData name="Bobby Stinnette" userId="03ff8e3e-62da-47b8-80a0-c6600614652d" providerId="ADAL" clId="{23690765-E5B6-44A3-BD16-8B3262260974}" dt="2020-03-18T01:46:20.979" v="2683" actId="27309"/>
          <ac:graphicFrameMkLst>
            <pc:docMk/>
            <pc:sldMk cId="2407917384" sldId="634"/>
            <ac:graphicFrameMk id="6" creationId="{57B09F45-C8FB-4BCB-9526-442FD528FEA4}"/>
          </ac:graphicFrameMkLst>
        </pc:graphicFrameChg>
      </pc:sldChg>
      <pc:sldChg chg="modSp mod">
        <pc:chgData name="Bobby Stinnette" userId="03ff8e3e-62da-47b8-80a0-c6600614652d" providerId="ADAL" clId="{23690765-E5B6-44A3-BD16-8B3262260974}" dt="2020-03-17T11:30:50.243" v="1222" actId="962"/>
        <pc:sldMkLst>
          <pc:docMk/>
          <pc:sldMk cId="1811529968" sldId="635"/>
        </pc:sldMkLst>
        <pc:grpChg chg="mod">
          <ac:chgData name="Bobby Stinnette" userId="03ff8e3e-62da-47b8-80a0-c6600614652d" providerId="ADAL" clId="{23690765-E5B6-44A3-BD16-8B3262260974}" dt="2020-03-17T11:30:50.243" v="1222" actId="962"/>
          <ac:grpSpMkLst>
            <pc:docMk/>
            <pc:sldMk cId="1811529968" sldId="635"/>
            <ac:grpSpMk id="13" creationId="{5BD1C5DE-FF6B-4C16-91A0-9EC1C24E9B6C}"/>
          </ac:grpSpMkLst>
        </pc:grpChg>
        <pc:grpChg chg="mod">
          <ac:chgData name="Bobby Stinnette" userId="03ff8e3e-62da-47b8-80a0-c6600614652d" providerId="ADAL" clId="{23690765-E5B6-44A3-BD16-8B3262260974}" dt="2020-03-17T11:29:36.594" v="1008" actId="962"/>
          <ac:grpSpMkLst>
            <pc:docMk/>
            <pc:sldMk cId="1811529968" sldId="635"/>
            <ac:grpSpMk id="19" creationId="{18A18EA6-08EE-43B5-9B0B-16462B0ECFE0}"/>
          </ac:grpSpMkLst>
        </pc:grpChg>
        <pc:grpChg chg="mod">
          <ac:chgData name="Bobby Stinnette" userId="03ff8e3e-62da-47b8-80a0-c6600614652d" providerId="ADAL" clId="{23690765-E5B6-44A3-BD16-8B3262260974}" dt="2020-03-17T11:29:55.118" v="1086" actId="962"/>
          <ac:grpSpMkLst>
            <pc:docMk/>
            <pc:sldMk cId="1811529968" sldId="635"/>
            <ac:grpSpMk id="22" creationId="{2C24607F-9379-48F5-BE91-81CAF6644BF2}"/>
          </ac:grpSpMkLst>
        </pc:grpChg>
      </pc:sldChg>
      <pc:sldChg chg="modSp">
        <pc:chgData name="Bobby Stinnette" userId="03ff8e3e-62da-47b8-80a0-c6600614652d" providerId="ADAL" clId="{23690765-E5B6-44A3-BD16-8B3262260974}" dt="2020-03-17T11:20:40.207" v="0" actId="255"/>
        <pc:sldMkLst>
          <pc:docMk/>
          <pc:sldMk cId="2023761122" sldId="685"/>
        </pc:sldMkLst>
        <pc:graphicFrameChg chg="mod">
          <ac:chgData name="Bobby Stinnette" userId="03ff8e3e-62da-47b8-80a0-c6600614652d" providerId="ADAL" clId="{23690765-E5B6-44A3-BD16-8B3262260974}" dt="2020-03-17T11:20:40.207" v="0" actId="255"/>
          <ac:graphicFrameMkLst>
            <pc:docMk/>
            <pc:sldMk cId="2023761122" sldId="685"/>
            <ac:graphicFrameMk id="6" creationId="{6FD308AD-1F75-49D4-8D2A-04EE877BCBF4}"/>
          </ac:graphicFrameMkLst>
        </pc:graphicFrameChg>
      </pc:sldChg>
      <pc:sldChg chg="modSp">
        <pc:chgData name="Bobby Stinnette" userId="03ff8e3e-62da-47b8-80a0-c6600614652d" providerId="ADAL" clId="{23690765-E5B6-44A3-BD16-8B3262260974}" dt="2020-03-17T11:42:54.205" v="2682" actId="962"/>
        <pc:sldMkLst>
          <pc:docMk/>
          <pc:sldMk cId="3907974409" sldId="688"/>
        </pc:sldMkLst>
        <pc:graphicFrameChg chg="mod">
          <ac:chgData name="Bobby Stinnette" userId="03ff8e3e-62da-47b8-80a0-c6600614652d" providerId="ADAL" clId="{23690765-E5B6-44A3-BD16-8B3262260974}" dt="2020-03-17T11:42:54.205" v="2682" actId="962"/>
          <ac:graphicFrameMkLst>
            <pc:docMk/>
            <pc:sldMk cId="3907974409" sldId="688"/>
            <ac:graphicFrameMk id="16" creationId="{21413B2F-9DF9-4092-A98D-ED3DC87609BD}"/>
          </ac:graphicFrameMkLst>
        </pc:graphicFrameChg>
      </pc:sldChg>
    </pc:docChg>
  </pc:docChgLst>
  <pc:docChgLst>
    <pc:chgData name="Bobby Stinnette" userId="03ff8e3e-62da-47b8-80a0-c6600614652d" providerId="ADAL" clId="{EB7D8AD4-5C1C-4895-9ADA-00DCF77FDD26}"/>
    <pc:docChg chg="modSld">
      <pc:chgData name="Bobby Stinnette" userId="03ff8e3e-62da-47b8-80a0-c6600614652d" providerId="ADAL" clId="{EB7D8AD4-5C1C-4895-9ADA-00DCF77FDD26}" dt="2020-03-10T12:26:11.396" v="1" actId="688"/>
      <pc:docMkLst>
        <pc:docMk/>
      </pc:docMkLst>
      <pc:sldChg chg="modSp mod">
        <pc:chgData name="Bobby Stinnette" userId="03ff8e3e-62da-47b8-80a0-c6600614652d" providerId="ADAL" clId="{EB7D8AD4-5C1C-4895-9ADA-00DCF77FDD26}" dt="2020-03-10T12:26:11.396" v="1" actId="688"/>
        <pc:sldMkLst>
          <pc:docMk/>
          <pc:sldMk cId="647604166" sldId="516"/>
        </pc:sldMkLst>
        <pc:picChg chg="mod">
          <ac:chgData name="Bobby Stinnette" userId="03ff8e3e-62da-47b8-80a0-c6600614652d" providerId="ADAL" clId="{EB7D8AD4-5C1C-4895-9ADA-00DCF77FDD26}" dt="2020-03-10T12:26:11.396" v="1" actId="688"/>
          <ac:picMkLst>
            <pc:docMk/>
            <pc:sldMk cId="647604166" sldId="516"/>
            <ac:picMk id="20" creationId="{59C41DCE-3BD2-4BE0-BC04-DCE00763FDAF}"/>
          </ac:picMkLst>
        </pc:picChg>
      </pc:sldChg>
    </pc:docChg>
  </pc:docChgLst>
  <pc:docChgLst>
    <pc:chgData name="Bobby Stinnette" userId="03ff8e3e-62da-47b8-80a0-c6600614652d" providerId="ADAL" clId="{4361C2F5-AB6B-4509-AC0D-A41202B180A7}"/>
    <pc:docChg chg="undo custSel mod addSld delSld modSld">
      <pc:chgData name="Bobby Stinnette" userId="03ff8e3e-62da-47b8-80a0-c6600614652d" providerId="ADAL" clId="{4361C2F5-AB6B-4509-AC0D-A41202B180A7}" dt="2020-03-12T15:22:50.114" v="501" actId="26606"/>
      <pc:docMkLst>
        <pc:docMk/>
      </pc:docMkLst>
      <pc:sldChg chg="addSp modSp mod modClrScheme chgLayout">
        <pc:chgData name="Bobby Stinnette" userId="03ff8e3e-62da-47b8-80a0-c6600614652d" providerId="ADAL" clId="{4361C2F5-AB6B-4509-AC0D-A41202B180A7}" dt="2020-03-12T15:04:11.950" v="497" actId="255"/>
        <pc:sldMkLst>
          <pc:docMk/>
          <pc:sldMk cId="4152873451" sldId="599"/>
        </pc:sldMkLst>
        <pc:spChg chg="mod ord">
          <ac:chgData name="Bobby Stinnette" userId="03ff8e3e-62da-47b8-80a0-c6600614652d" providerId="ADAL" clId="{4361C2F5-AB6B-4509-AC0D-A41202B180A7}" dt="2020-03-12T15:03:31.420" v="495" actId="26606"/>
          <ac:spMkLst>
            <pc:docMk/>
            <pc:sldMk cId="4152873451" sldId="599"/>
            <ac:spMk id="2" creationId="{DCB04276-6958-420A-947F-988571EAB220}"/>
          </ac:spMkLst>
        </pc:spChg>
        <pc:spChg chg="mod">
          <ac:chgData name="Bobby Stinnette" userId="03ff8e3e-62da-47b8-80a0-c6600614652d" providerId="ADAL" clId="{4361C2F5-AB6B-4509-AC0D-A41202B180A7}" dt="2020-03-12T15:04:11.950" v="497" actId="255"/>
          <ac:spMkLst>
            <pc:docMk/>
            <pc:sldMk cId="4152873451" sldId="599"/>
            <ac:spMk id="3" creationId="{27D81243-1BA1-4AE0-ABBC-589B78E45085}"/>
          </ac:spMkLst>
        </pc:spChg>
        <pc:spChg chg="mod">
          <ac:chgData name="Bobby Stinnette" userId="03ff8e3e-62da-47b8-80a0-c6600614652d" providerId="ADAL" clId="{4361C2F5-AB6B-4509-AC0D-A41202B180A7}" dt="2020-03-12T15:03:31.420" v="495" actId="26606"/>
          <ac:spMkLst>
            <pc:docMk/>
            <pc:sldMk cId="4152873451" sldId="599"/>
            <ac:spMk id="5" creationId="{4FAEC6AE-23E0-4C5F-A3D4-365BE0CF1C8B}"/>
          </ac:spMkLst>
        </pc:spChg>
        <pc:picChg chg="add mod ord">
          <ac:chgData name="Bobby Stinnette" userId="03ff8e3e-62da-47b8-80a0-c6600614652d" providerId="ADAL" clId="{4361C2F5-AB6B-4509-AC0D-A41202B180A7}" dt="2020-03-12T15:03:50.508" v="496" actId="14100"/>
          <ac:picMkLst>
            <pc:docMk/>
            <pc:sldMk cId="4152873451" sldId="599"/>
            <ac:picMk id="6" creationId="{5CBC499F-F8CB-4317-8D28-C9F49EF53239}"/>
          </ac:picMkLst>
        </pc:picChg>
      </pc:sldChg>
      <pc:sldChg chg="addSp modSp mod modClrScheme chgLayout">
        <pc:chgData name="Bobby Stinnette" userId="03ff8e3e-62da-47b8-80a0-c6600614652d" providerId="ADAL" clId="{4361C2F5-AB6B-4509-AC0D-A41202B180A7}" dt="2020-03-12T15:22:50.114" v="501" actId="26606"/>
        <pc:sldMkLst>
          <pc:docMk/>
          <pc:sldMk cId="778775518" sldId="627"/>
        </pc:sldMkLst>
        <pc:spChg chg="mod ord">
          <ac:chgData name="Bobby Stinnette" userId="03ff8e3e-62da-47b8-80a0-c6600614652d" providerId="ADAL" clId="{4361C2F5-AB6B-4509-AC0D-A41202B180A7}" dt="2020-03-12T15:22:50.114" v="501" actId="26606"/>
          <ac:spMkLst>
            <pc:docMk/>
            <pc:sldMk cId="778775518" sldId="627"/>
            <ac:spMk id="2" creationId="{C23FE012-93E0-4CE2-B5BD-FF0E88785B5D}"/>
          </ac:spMkLst>
        </pc:spChg>
        <pc:spChg chg="mod ord modVis">
          <ac:chgData name="Bobby Stinnette" userId="03ff8e3e-62da-47b8-80a0-c6600614652d" providerId="ADAL" clId="{4361C2F5-AB6B-4509-AC0D-A41202B180A7}" dt="2020-03-12T15:22:50.114" v="501" actId="26606"/>
          <ac:spMkLst>
            <pc:docMk/>
            <pc:sldMk cId="778775518" sldId="627"/>
            <ac:spMk id="5" creationId="{D7210E67-FE27-402B-98AB-D3FFD1FE1C67}"/>
          </ac:spMkLst>
        </pc:spChg>
        <pc:spChg chg="mod ord">
          <ac:chgData name="Bobby Stinnette" userId="03ff8e3e-62da-47b8-80a0-c6600614652d" providerId="ADAL" clId="{4361C2F5-AB6B-4509-AC0D-A41202B180A7}" dt="2020-03-12T15:22:50.114" v="501" actId="26606"/>
          <ac:spMkLst>
            <pc:docMk/>
            <pc:sldMk cId="778775518" sldId="627"/>
            <ac:spMk id="6" creationId="{3E951F30-7CB4-4005-9BBB-D452E473ED2C}"/>
          </ac:spMkLst>
        </pc:spChg>
        <pc:spChg chg="add mod">
          <ac:chgData name="Bobby Stinnette" userId="03ff8e3e-62da-47b8-80a0-c6600614652d" providerId="ADAL" clId="{4361C2F5-AB6B-4509-AC0D-A41202B180A7}" dt="2020-03-12T15:22:50.114" v="501" actId="26606"/>
          <ac:spMkLst>
            <pc:docMk/>
            <pc:sldMk cId="778775518" sldId="627"/>
            <ac:spMk id="16" creationId="{92E07546-C166-42C1-8B59-AA6F9970CB78}"/>
          </ac:spMkLst>
        </pc:spChg>
        <pc:picChg chg="mod">
          <ac:chgData name="Bobby Stinnette" userId="03ff8e3e-62da-47b8-80a0-c6600614652d" providerId="ADAL" clId="{4361C2F5-AB6B-4509-AC0D-A41202B180A7}" dt="2020-03-12T15:22:50.114" v="501" actId="26606"/>
          <ac:picMkLst>
            <pc:docMk/>
            <pc:sldMk cId="778775518" sldId="627"/>
            <ac:picMk id="11" creationId="{93C5FFAB-561A-4B4B-AC0F-8C9C159929E5}"/>
          </ac:picMkLst>
        </pc:picChg>
      </pc:sldChg>
      <pc:sldChg chg="del">
        <pc:chgData name="Bobby Stinnette" userId="03ff8e3e-62da-47b8-80a0-c6600614652d" providerId="ADAL" clId="{4361C2F5-AB6B-4509-AC0D-A41202B180A7}" dt="2020-03-12T15:15:26.030" v="498" actId="2696"/>
        <pc:sldMkLst>
          <pc:docMk/>
          <pc:sldMk cId="2395342840" sldId="629"/>
        </pc:sldMkLst>
      </pc:sldChg>
      <pc:sldChg chg="addSp delSp modSp mod">
        <pc:chgData name="Bobby Stinnette" userId="03ff8e3e-62da-47b8-80a0-c6600614652d" providerId="ADAL" clId="{4361C2F5-AB6B-4509-AC0D-A41202B180A7}" dt="2020-03-12T14:41:29.987" v="28"/>
        <pc:sldMkLst>
          <pc:docMk/>
          <pc:sldMk cId="110071397" sldId="637"/>
        </pc:sldMkLst>
        <pc:spChg chg="add del mod">
          <ac:chgData name="Bobby Stinnette" userId="03ff8e3e-62da-47b8-80a0-c6600614652d" providerId="ADAL" clId="{4361C2F5-AB6B-4509-AC0D-A41202B180A7}" dt="2020-03-12T14:34:18.660" v="1" actId="931"/>
          <ac:spMkLst>
            <pc:docMk/>
            <pc:sldMk cId="110071397" sldId="637"/>
            <ac:spMk id="4" creationId="{02519BC2-3CC6-4870-A671-FC505AF31947}"/>
          </ac:spMkLst>
        </pc:spChg>
        <pc:spChg chg="add del mod">
          <ac:chgData name="Bobby Stinnette" userId="03ff8e3e-62da-47b8-80a0-c6600614652d" providerId="ADAL" clId="{4361C2F5-AB6B-4509-AC0D-A41202B180A7}" dt="2020-03-12T14:36:36.496" v="9"/>
          <ac:spMkLst>
            <pc:docMk/>
            <pc:sldMk cId="110071397" sldId="637"/>
            <ac:spMk id="9" creationId="{74A4ABA4-549D-4241-98E7-2A4BBF87F527}"/>
          </ac:spMkLst>
        </pc:spChg>
        <pc:picChg chg="del">
          <ac:chgData name="Bobby Stinnette" userId="03ff8e3e-62da-47b8-80a0-c6600614652d" providerId="ADAL" clId="{4361C2F5-AB6B-4509-AC0D-A41202B180A7}" dt="2020-03-12T14:33:45.314" v="0"/>
          <ac:picMkLst>
            <pc:docMk/>
            <pc:sldMk cId="110071397" sldId="637"/>
            <ac:picMk id="6" creationId="{B442F95A-C41C-4A08-AF6F-F585C6BCD4D3}"/>
          </ac:picMkLst>
        </pc:picChg>
        <pc:picChg chg="add del mod">
          <ac:chgData name="Bobby Stinnette" userId="03ff8e3e-62da-47b8-80a0-c6600614652d" providerId="ADAL" clId="{4361C2F5-AB6B-4509-AC0D-A41202B180A7}" dt="2020-03-12T14:34:53.197" v="6"/>
          <ac:picMkLst>
            <pc:docMk/>
            <pc:sldMk cId="110071397" sldId="637"/>
            <ac:picMk id="8" creationId="{6D9CFF66-2C9E-4825-B0B0-FFE3891EB592}"/>
          </ac:picMkLst>
        </pc:picChg>
        <pc:picChg chg="add del mod">
          <ac:chgData name="Bobby Stinnette" userId="03ff8e3e-62da-47b8-80a0-c6600614652d" providerId="ADAL" clId="{4361C2F5-AB6B-4509-AC0D-A41202B180A7}" dt="2020-03-12T14:41:29.987" v="28"/>
          <ac:picMkLst>
            <pc:docMk/>
            <pc:sldMk cId="110071397" sldId="637"/>
            <ac:picMk id="12" creationId="{F3382E7F-AF65-4405-B519-9576F8A579BC}"/>
          </ac:picMkLst>
        </pc:picChg>
        <pc:picChg chg="add del mod">
          <ac:chgData name="Bobby Stinnette" userId="03ff8e3e-62da-47b8-80a0-c6600614652d" providerId="ADAL" clId="{4361C2F5-AB6B-4509-AC0D-A41202B180A7}" dt="2020-03-12T14:36:36.496" v="9"/>
          <ac:picMkLst>
            <pc:docMk/>
            <pc:sldMk cId="110071397" sldId="637"/>
            <ac:picMk id="1026" creationId="{D0C663E9-C9DD-482F-A351-B06C307E7AD1}"/>
          </ac:picMkLst>
        </pc:picChg>
      </pc:sldChg>
      <pc:sldChg chg="modSp add mod">
        <pc:chgData name="Bobby Stinnette" userId="03ff8e3e-62da-47b8-80a0-c6600614652d" providerId="ADAL" clId="{4361C2F5-AB6B-4509-AC0D-A41202B180A7}" dt="2020-03-12T14:45:56.382" v="69" actId="20577"/>
        <pc:sldMkLst>
          <pc:docMk/>
          <pc:sldMk cId="331366622" sldId="654"/>
        </pc:sldMkLst>
        <pc:spChg chg="mod">
          <ac:chgData name="Bobby Stinnette" userId="03ff8e3e-62da-47b8-80a0-c6600614652d" providerId="ADAL" clId="{4361C2F5-AB6B-4509-AC0D-A41202B180A7}" dt="2020-03-12T14:45:56.382" v="69" actId="20577"/>
          <ac:spMkLst>
            <pc:docMk/>
            <pc:sldMk cId="331366622" sldId="654"/>
            <ac:spMk id="2" creationId="{2E852A0C-534A-4502-872F-7CEEF8A341C8}"/>
          </ac:spMkLst>
        </pc:spChg>
      </pc:sldChg>
    </pc:docChg>
  </pc:docChgLst>
  <pc:docChgLst>
    <pc:chgData name="Bobby Stinnette" userId="03ff8e3e-62da-47b8-80a0-c6600614652d" providerId="ADAL" clId="{D8E32714-D71E-4F7A-8BDC-23E2A25839C5}"/>
    <pc:docChg chg="custSel addSld modSld sldOrd">
      <pc:chgData name="Bobby Stinnette" userId="03ff8e3e-62da-47b8-80a0-c6600614652d" providerId="ADAL" clId="{D8E32714-D71E-4F7A-8BDC-23E2A25839C5}" dt="2020-03-09T18:19:36.844" v="463"/>
      <pc:docMkLst>
        <pc:docMk/>
      </pc:docMkLst>
      <pc:sldChg chg="ord">
        <pc:chgData name="Bobby Stinnette" userId="03ff8e3e-62da-47b8-80a0-c6600614652d" providerId="ADAL" clId="{D8E32714-D71E-4F7A-8BDC-23E2A25839C5}" dt="2020-03-09T18:19:36.844" v="463"/>
        <pc:sldMkLst>
          <pc:docMk/>
          <pc:sldMk cId="2085931523" sldId="541"/>
        </pc:sldMkLst>
      </pc:sldChg>
      <pc:sldChg chg="ord">
        <pc:chgData name="Bobby Stinnette" userId="03ff8e3e-62da-47b8-80a0-c6600614652d" providerId="ADAL" clId="{D8E32714-D71E-4F7A-8BDC-23E2A25839C5}" dt="2020-03-09T18:13:19.620" v="455"/>
        <pc:sldMkLst>
          <pc:docMk/>
          <pc:sldMk cId="2228721928" sldId="544"/>
        </pc:sldMkLst>
      </pc:sldChg>
      <pc:sldChg chg="ord">
        <pc:chgData name="Bobby Stinnette" userId="03ff8e3e-62da-47b8-80a0-c6600614652d" providerId="ADAL" clId="{D8E32714-D71E-4F7A-8BDC-23E2A25839C5}" dt="2020-03-09T18:12:10.845" v="453"/>
        <pc:sldMkLst>
          <pc:docMk/>
          <pc:sldMk cId="3313916570" sldId="553"/>
        </pc:sldMkLst>
      </pc:sldChg>
      <pc:sldChg chg="ord">
        <pc:chgData name="Bobby Stinnette" userId="03ff8e3e-62da-47b8-80a0-c6600614652d" providerId="ADAL" clId="{D8E32714-D71E-4F7A-8BDC-23E2A25839C5}" dt="2020-03-09T18:10:40.978" v="448"/>
        <pc:sldMkLst>
          <pc:docMk/>
          <pc:sldMk cId="198226970" sldId="554"/>
        </pc:sldMkLst>
      </pc:sldChg>
      <pc:sldChg chg="addSp delSp modSp mod ord">
        <pc:chgData name="Bobby Stinnette" userId="03ff8e3e-62da-47b8-80a0-c6600614652d" providerId="ADAL" clId="{D8E32714-D71E-4F7A-8BDC-23E2A25839C5}" dt="2020-03-09T18:11:31.149" v="451" actId="478"/>
        <pc:sldMkLst>
          <pc:docMk/>
          <pc:sldMk cId="2536997845" sldId="555"/>
        </pc:sldMkLst>
        <pc:spChg chg="add mod">
          <ac:chgData name="Bobby Stinnette" userId="03ff8e3e-62da-47b8-80a0-c6600614652d" providerId="ADAL" clId="{D8E32714-D71E-4F7A-8BDC-23E2A25839C5}" dt="2020-03-09T18:11:31.149" v="451" actId="478"/>
          <ac:spMkLst>
            <pc:docMk/>
            <pc:sldMk cId="2536997845" sldId="555"/>
            <ac:spMk id="7" creationId="{0D34D0A2-D468-4E5A-8A33-E068BC226934}"/>
          </ac:spMkLst>
        </pc:spChg>
        <pc:picChg chg="del">
          <ac:chgData name="Bobby Stinnette" userId="03ff8e3e-62da-47b8-80a0-c6600614652d" providerId="ADAL" clId="{D8E32714-D71E-4F7A-8BDC-23E2A25839C5}" dt="2020-03-09T18:11:31.149" v="451" actId="478"/>
          <ac:picMkLst>
            <pc:docMk/>
            <pc:sldMk cId="2536997845" sldId="555"/>
            <ac:picMk id="6" creationId="{590CE312-58B5-4028-8272-B3B3AF38EBF1}"/>
          </ac:picMkLst>
        </pc:picChg>
      </pc:sldChg>
      <pc:sldChg chg="ord">
        <pc:chgData name="Bobby Stinnette" userId="03ff8e3e-62da-47b8-80a0-c6600614652d" providerId="ADAL" clId="{D8E32714-D71E-4F7A-8BDC-23E2A25839C5}" dt="2020-03-09T13:05:16.362" v="2"/>
        <pc:sldMkLst>
          <pc:docMk/>
          <pc:sldMk cId="1911117056" sldId="577"/>
        </pc:sldMkLst>
      </pc:sldChg>
      <pc:sldChg chg="modSp mod">
        <pc:chgData name="Bobby Stinnette" userId="03ff8e3e-62da-47b8-80a0-c6600614652d" providerId="ADAL" clId="{D8E32714-D71E-4F7A-8BDC-23E2A25839C5}" dt="2020-03-09T18:09:47.553" v="442" actId="20577"/>
        <pc:sldMkLst>
          <pc:docMk/>
          <pc:sldMk cId="3141011139" sldId="592"/>
        </pc:sldMkLst>
        <pc:spChg chg="mod">
          <ac:chgData name="Bobby Stinnette" userId="03ff8e3e-62da-47b8-80a0-c6600614652d" providerId="ADAL" clId="{D8E32714-D71E-4F7A-8BDC-23E2A25839C5}" dt="2020-03-09T18:03:38.995" v="291" actId="20577"/>
          <ac:spMkLst>
            <pc:docMk/>
            <pc:sldMk cId="3141011139" sldId="592"/>
            <ac:spMk id="2" creationId="{E2FB2D78-9163-4DFB-ACAB-3651EE8ED4B5}"/>
          </ac:spMkLst>
        </pc:spChg>
        <pc:spChg chg="mod">
          <ac:chgData name="Bobby Stinnette" userId="03ff8e3e-62da-47b8-80a0-c6600614652d" providerId="ADAL" clId="{D8E32714-D71E-4F7A-8BDC-23E2A25839C5}" dt="2020-03-09T18:09:47.553" v="442" actId="20577"/>
          <ac:spMkLst>
            <pc:docMk/>
            <pc:sldMk cId="3141011139" sldId="592"/>
            <ac:spMk id="3" creationId="{35303E15-8AD3-4FB4-BCBC-419C7734DFD0}"/>
          </ac:spMkLst>
        </pc:spChg>
      </pc:sldChg>
      <pc:sldChg chg="modSp add mod ord">
        <pc:chgData name="Bobby Stinnette" userId="03ff8e3e-62da-47b8-80a0-c6600614652d" providerId="ADAL" clId="{D8E32714-D71E-4F7A-8BDC-23E2A25839C5}" dt="2020-03-09T13:18:58.408" v="274" actId="27636"/>
        <pc:sldMkLst>
          <pc:docMk/>
          <pc:sldMk cId="4152873451" sldId="599"/>
        </pc:sldMkLst>
        <pc:spChg chg="mod">
          <ac:chgData name="Bobby Stinnette" userId="03ff8e3e-62da-47b8-80a0-c6600614652d" providerId="ADAL" clId="{D8E32714-D71E-4F7A-8BDC-23E2A25839C5}" dt="2020-03-09T13:05:40.415" v="20" actId="20577"/>
          <ac:spMkLst>
            <pc:docMk/>
            <pc:sldMk cId="4152873451" sldId="599"/>
            <ac:spMk id="2" creationId="{DCB04276-6958-420A-947F-988571EAB220}"/>
          </ac:spMkLst>
        </pc:spChg>
        <pc:spChg chg="mod">
          <ac:chgData name="Bobby Stinnette" userId="03ff8e3e-62da-47b8-80a0-c6600614652d" providerId="ADAL" clId="{D8E32714-D71E-4F7A-8BDC-23E2A25839C5}" dt="2020-03-09T13:18:58.408" v="274" actId="27636"/>
          <ac:spMkLst>
            <pc:docMk/>
            <pc:sldMk cId="4152873451" sldId="599"/>
            <ac:spMk id="3" creationId="{27D81243-1BA1-4AE0-ABBC-589B78E45085}"/>
          </ac:spMkLst>
        </pc:spChg>
      </pc:sldChg>
    </pc:docChg>
  </pc:docChgLst>
  <pc:docChgLst>
    <pc:chgData name="Bobby Stinnette" userId="S::stinnette@access-board.gov::03ff8e3e-62da-47b8-80a0-c6600614652d" providerId="AD" clId="Web-{03598F2D-6916-5CCD-A213-1930CEE61AD5}"/>
    <pc:docChg chg="addSld delSld modSld sldOrd">
      <pc:chgData name="Bobby Stinnette" userId="S::stinnette@access-board.gov::03ff8e3e-62da-47b8-80a0-c6600614652d" providerId="AD" clId="Web-{03598F2D-6916-5CCD-A213-1930CEE61AD5}" dt="2020-02-24T19:07:36.829" v="308"/>
      <pc:docMkLst>
        <pc:docMk/>
      </pc:docMkLst>
      <pc:sldChg chg="addSp delSp modSp mod setBg modClrScheme chgLayout">
        <pc:chgData name="Bobby Stinnette" userId="S::stinnette@access-board.gov::03ff8e3e-62da-47b8-80a0-c6600614652d" providerId="AD" clId="Web-{03598F2D-6916-5CCD-A213-1930CEE61AD5}" dt="2020-02-24T14:37:25.395" v="186" actId="14100"/>
        <pc:sldMkLst>
          <pc:docMk/>
          <pc:sldMk cId="3038910632" sldId="509"/>
        </pc:sldMkLst>
        <pc:spChg chg="mod">
          <ac:chgData name="Bobby Stinnette" userId="S::stinnette@access-board.gov::03ff8e3e-62da-47b8-80a0-c6600614652d" providerId="AD" clId="Web-{03598F2D-6916-5CCD-A213-1930CEE61AD5}" dt="2020-02-24T14:20:54.917" v="119" actId="20577"/>
          <ac:spMkLst>
            <pc:docMk/>
            <pc:sldMk cId="3038910632" sldId="509"/>
            <ac:spMk id="2" creationId="{8026E73F-A1CD-42FD-810D-2369387C94AC}"/>
          </ac:spMkLst>
        </pc:spChg>
        <pc:spChg chg="del">
          <ac:chgData name="Bobby Stinnette" userId="S::stinnette@access-board.gov::03ff8e3e-62da-47b8-80a0-c6600614652d" providerId="AD" clId="Web-{03598F2D-6916-5CCD-A213-1930CEE61AD5}" dt="2020-02-24T14:20:40.604" v="96"/>
          <ac:spMkLst>
            <pc:docMk/>
            <pc:sldMk cId="3038910632" sldId="509"/>
            <ac:spMk id="3" creationId="{80D53490-F576-493B-8F35-AC05774456D6}"/>
          </ac:spMkLst>
        </pc:spChg>
        <pc:spChg chg="del">
          <ac:chgData name="Bobby Stinnette" userId="S::stinnette@access-board.gov::03ff8e3e-62da-47b8-80a0-c6600614652d" providerId="AD" clId="Web-{03598F2D-6916-5CCD-A213-1930CEE61AD5}" dt="2020-02-24T14:20:40.604" v="96"/>
          <ac:spMkLst>
            <pc:docMk/>
            <pc:sldMk cId="3038910632" sldId="509"/>
            <ac:spMk id="4" creationId="{D4DD0D78-14F5-4A33-A050-484A0F29AD11}"/>
          </ac:spMkLst>
        </pc:spChg>
        <pc:spChg chg="del">
          <ac:chgData name="Bobby Stinnette" userId="S::stinnette@access-board.gov::03ff8e3e-62da-47b8-80a0-c6600614652d" providerId="AD" clId="Web-{03598F2D-6916-5CCD-A213-1930CEE61AD5}" dt="2020-02-24T14:20:40.604" v="96"/>
          <ac:spMkLst>
            <pc:docMk/>
            <pc:sldMk cId="3038910632" sldId="509"/>
            <ac:spMk id="5" creationId="{0C1CDD6A-3C2D-43D3-B71D-6A88CD7A2CAD}"/>
          </ac:spMkLst>
        </pc:spChg>
        <pc:spChg chg="del">
          <ac:chgData name="Bobby Stinnette" userId="S::stinnette@access-board.gov::03ff8e3e-62da-47b8-80a0-c6600614652d" providerId="AD" clId="Web-{03598F2D-6916-5CCD-A213-1930CEE61AD5}" dt="2020-02-24T14:20:40.604" v="96"/>
          <ac:spMkLst>
            <pc:docMk/>
            <pc:sldMk cId="3038910632" sldId="509"/>
            <ac:spMk id="6" creationId="{E5BF4B78-C207-4059-9A3C-B09F5257A5BE}"/>
          </ac:spMkLst>
        </pc:spChg>
        <pc:spChg chg="mod">
          <ac:chgData name="Bobby Stinnette" userId="S::stinnette@access-board.gov::03ff8e3e-62da-47b8-80a0-c6600614652d" providerId="AD" clId="Web-{03598F2D-6916-5CCD-A213-1930CEE61AD5}" dt="2020-02-24T14:20:40.604" v="96"/>
          <ac:spMkLst>
            <pc:docMk/>
            <pc:sldMk cId="3038910632" sldId="509"/>
            <ac:spMk id="7" creationId="{60133F93-1E0E-4D75-B979-7D567FCA9202}"/>
          </ac:spMkLst>
        </pc:spChg>
        <pc:spChg chg="mod">
          <ac:chgData name="Bobby Stinnette" userId="S::stinnette@access-board.gov::03ff8e3e-62da-47b8-80a0-c6600614652d" providerId="AD" clId="Web-{03598F2D-6916-5CCD-A213-1930CEE61AD5}" dt="2020-02-24T14:20:40.604" v="96"/>
          <ac:spMkLst>
            <pc:docMk/>
            <pc:sldMk cId="3038910632" sldId="509"/>
            <ac:spMk id="8" creationId="{CE59892E-30DA-48F0-A156-3C8DADDC8627}"/>
          </ac:spMkLst>
        </pc:spChg>
        <pc:spChg chg="add del mod">
          <ac:chgData name="Bobby Stinnette" userId="S::stinnette@access-board.gov::03ff8e3e-62da-47b8-80a0-c6600614652d" providerId="AD" clId="Web-{03598F2D-6916-5CCD-A213-1930CEE61AD5}" dt="2020-02-24T14:36:52.567" v="183"/>
          <ac:spMkLst>
            <pc:docMk/>
            <pc:sldMk cId="3038910632" sldId="509"/>
            <ac:spMk id="13" creationId="{05F96408-EECD-41D0-8B1E-D7C2938EC240}"/>
          </ac:spMkLst>
        </pc:spChg>
        <pc:picChg chg="add mod ord">
          <ac:chgData name="Bobby Stinnette" userId="S::stinnette@access-board.gov::03ff8e3e-62da-47b8-80a0-c6600614652d" providerId="AD" clId="Web-{03598F2D-6916-5CCD-A213-1930CEE61AD5}" dt="2020-02-24T14:37:25.395" v="186" actId="14100"/>
          <ac:picMkLst>
            <pc:docMk/>
            <pc:sldMk cId="3038910632" sldId="509"/>
            <ac:picMk id="9" creationId="{BECA1C9C-0269-48CF-A659-B615EB788649}"/>
          </ac:picMkLst>
        </pc:picChg>
      </pc:sldChg>
      <pc:sldChg chg="addSp delSp modSp mod setBg modClrScheme chgLayout">
        <pc:chgData name="Bobby Stinnette" userId="S::stinnette@access-board.gov::03ff8e3e-62da-47b8-80a0-c6600614652d" providerId="AD" clId="Web-{03598F2D-6916-5CCD-A213-1930CEE61AD5}" dt="2020-02-24T12:24:50.398" v="14" actId="20577"/>
        <pc:sldMkLst>
          <pc:docMk/>
          <pc:sldMk cId="1134068663" sldId="528"/>
        </pc:sldMkLst>
        <pc:spChg chg="mod ord">
          <ac:chgData name="Bobby Stinnette" userId="S::stinnette@access-board.gov::03ff8e3e-62da-47b8-80a0-c6600614652d" providerId="AD" clId="Web-{03598F2D-6916-5CCD-A213-1930CEE61AD5}" dt="2020-02-24T12:24:50.398" v="14" actId="20577"/>
          <ac:spMkLst>
            <pc:docMk/>
            <pc:sldMk cId="1134068663" sldId="528"/>
            <ac:spMk id="2" creationId="{C4E642F1-CB38-4FF3-A412-DBA1F64317A4}"/>
          </ac:spMkLst>
        </pc:spChg>
        <pc:spChg chg="mod">
          <ac:chgData name="Bobby Stinnette" userId="S::stinnette@access-board.gov::03ff8e3e-62da-47b8-80a0-c6600614652d" providerId="AD" clId="Web-{03598F2D-6916-5CCD-A213-1930CEE61AD5}" dt="2020-02-24T12:19:36.927" v="6"/>
          <ac:spMkLst>
            <pc:docMk/>
            <pc:sldMk cId="1134068663" sldId="528"/>
            <ac:spMk id="4" creationId="{AB411155-A366-43A3-8CB4-536FC8F49292}"/>
          </ac:spMkLst>
        </pc:spChg>
        <pc:spChg chg="mod">
          <ac:chgData name="Bobby Stinnette" userId="S::stinnette@access-board.gov::03ff8e3e-62da-47b8-80a0-c6600614652d" providerId="AD" clId="Web-{03598F2D-6916-5CCD-A213-1930CEE61AD5}" dt="2020-02-24T12:19:36.927" v="6"/>
          <ac:spMkLst>
            <pc:docMk/>
            <pc:sldMk cId="1134068663" sldId="528"/>
            <ac:spMk id="5" creationId="{68651C5B-753C-4AB9-8BB0-E7747EE1511A}"/>
          </ac:spMkLst>
        </pc:spChg>
        <pc:spChg chg="mod">
          <ac:chgData name="Bobby Stinnette" userId="S::stinnette@access-board.gov::03ff8e3e-62da-47b8-80a0-c6600614652d" providerId="AD" clId="Web-{03598F2D-6916-5CCD-A213-1930CEE61AD5}" dt="2020-02-24T12:19:36.927" v="6"/>
          <ac:spMkLst>
            <pc:docMk/>
            <pc:sldMk cId="1134068663" sldId="528"/>
            <ac:spMk id="7" creationId="{76776E91-2922-4BF0-B792-4B29F59DA900}"/>
          </ac:spMkLst>
        </pc:spChg>
        <pc:spChg chg="add del mod">
          <ac:chgData name="Bobby Stinnette" userId="S::stinnette@access-board.gov::03ff8e3e-62da-47b8-80a0-c6600614652d" providerId="AD" clId="Web-{03598F2D-6916-5CCD-A213-1930CEE61AD5}" dt="2020-02-24T12:21:59.121" v="7"/>
          <ac:spMkLst>
            <pc:docMk/>
            <pc:sldMk cId="1134068663" sldId="528"/>
            <ac:spMk id="12" creationId="{A7931F24-F8CF-4A49-A5BC-CD64FB0C8F89}"/>
          </ac:spMkLst>
        </pc:spChg>
        <pc:picChg chg="add mod ord">
          <ac:chgData name="Bobby Stinnette" userId="S::stinnette@access-board.gov::03ff8e3e-62da-47b8-80a0-c6600614652d" providerId="AD" clId="Web-{03598F2D-6916-5CCD-A213-1930CEE61AD5}" dt="2020-02-24T12:22:20.122" v="11" actId="14100"/>
          <ac:picMkLst>
            <pc:docMk/>
            <pc:sldMk cId="1134068663" sldId="528"/>
            <ac:picMk id="3" creationId="{34812F65-0F06-4F3B-9304-9B1DFA747788}"/>
          </ac:picMkLst>
        </pc:picChg>
      </pc:sldChg>
      <pc:sldChg chg="addSp modSp del">
        <pc:chgData name="Bobby Stinnette" userId="S::stinnette@access-board.gov::03ff8e3e-62da-47b8-80a0-c6600614652d" providerId="AD" clId="Web-{03598F2D-6916-5CCD-A213-1930CEE61AD5}" dt="2020-02-24T14:29:27.038" v="143"/>
        <pc:sldMkLst>
          <pc:docMk/>
          <pc:sldMk cId="2927448777" sldId="538"/>
        </pc:sldMkLst>
        <pc:spChg chg="mod">
          <ac:chgData name="Bobby Stinnette" userId="S::stinnette@access-board.gov::03ff8e3e-62da-47b8-80a0-c6600614652d" providerId="AD" clId="Web-{03598F2D-6916-5CCD-A213-1930CEE61AD5}" dt="2020-02-24T14:28:10.867" v="138" actId="20577"/>
          <ac:spMkLst>
            <pc:docMk/>
            <pc:sldMk cId="2927448777" sldId="538"/>
            <ac:spMk id="6" creationId="{4D987B8E-1363-47E4-9663-EF2385B5EDAB}"/>
          </ac:spMkLst>
        </pc:spChg>
        <pc:picChg chg="add mod">
          <ac:chgData name="Bobby Stinnette" userId="S::stinnette@access-board.gov::03ff8e3e-62da-47b8-80a0-c6600614652d" providerId="AD" clId="Web-{03598F2D-6916-5CCD-A213-1930CEE61AD5}" dt="2020-02-24T14:29:15.398" v="142" actId="14100"/>
          <ac:picMkLst>
            <pc:docMk/>
            <pc:sldMk cId="2927448777" sldId="538"/>
            <ac:picMk id="9" creationId="{D913B615-3CE6-4BB3-AF66-8DAE4F52881A}"/>
          </ac:picMkLst>
        </pc:picChg>
      </pc:sldChg>
      <pc:sldChg chg="addSp delSp modSp new">
        <pc:chgData name="Bobby Stinnette" userId="S::stinnette@access-board.gov::03ff8e3e-62da-47b8-80a0-c6600614652d" providerId="AD" clId="Web-{03598F2D-6916-5CCD-A213-1930CEE61AD5}" dt="2020-02-24T14:20:18.058" v="93" actId="20577"/>
        <pc:sldMkLst>
          <pc:docMk/>
          <pc:sldMk cId="777843439" sldId="539"/>
        </pc:sldMkLst>
        <pc:spChg chg="mod">
          <ac:chgData name="Bobby Stinnette" userId="S::stinnette@access-board.gov::03ff8e3e-62da-47b8-80a0-c6600614652d" providerId="AD" clId="Web-{03598F2D-6916-5CCD-A213-1930CEE61AD5}" dt="2020-02-24T14:20:18.058" v="93" actId="20577"/>
          <ac:spMkLst>
            <pc:docMk/>
            <pc:sldMk cId="777843439" sldId="539"/>
            <ac:spMk id="2" creationId="{DAE30449-2951-4670-80CE-CFB3DBE0ACB0}"/>
          </ac:spMkLst>
        </pc:spChg>
        <pc:spChg chg="del">
          <ac:chgData name="Bobby Stinnette" userId="S::stinnette@access-board.gov::03ff8e3e-62da-47b8-80a0-c6600614652d" providerId="AD" clId="Web-{03598F2D-6916-5CCD-A213-1930CEE61AD5}" dt="2020-02-24T14:19:14.386" v="65"/>
          <ac:spMkLst>
            <pc:docMk/>
            <pc:sldMk cId="777843439" sldId="539"/>
            <ac:spMk id="3" creationId="{AA4A91E5-113D-4D00-AC8B-1C9D2CD79B39}"/>
          </ac:spMkLst>
        </pc:spChg>
        <pc:picChg chg="add mod ord">
          <ac:chgData name="Bobby Stinnette" userId="S::stinnette@access-board.gov::03ff8e3e-62da-47b8-80a0-c6600614652d" providerId="AD" clId="Web-{03598F2D-6916-5CCD-A213-1930CEE61AD5}" dt="2020-02-24T14:19:37.667" v="68" actId="14100"/>
          <ac:picMkLst>
            <pc:docMk/>
            <pc:sldMk cId="777843439" sldId="539"/>
            <ac:picMk id="6" creationId="{5AB322C1-40D6-4FD7-879E-B238A3C02B5E}"/>
          </ac:picMkLst>
        </pc:picChg>
      </pc:sldChg>
      <pc:sldChg chg="addSp delSp modSp new ord">
        <pc:chgData name="Bobby Stinnette" userId="S::stinnette@access-board.gov::03ff8e3e-62da-47b8-80a0-c6600614652d" providerId="AD" clId="Web-{03598F2D-6916-5CCD-A213-1930CEE61AD5}" dt="2020-02-24T14:35:59.380" v="182" actId="14100"/>
        <pc:sldMkLst>
          <pc:docMk/>
          <pc:sldMk cId="3520202739" sldId="540"/>
        </pc:sldMkLst>
        <pc:spChg chg="mod">
          <ac:chgData name="Bobby Stinnette" userId="S::stinnette@access-board.gov::03ff8e3e-62da-47b8-80a0-c6600614652d" providerId="AD" clId="Web-{03598F2D-6916-5CCD-A213-1930CEE61AD5}" dt="2020-02-24T14:34:43.099" v="176" actId="20577"/>
          <ac:spMkLst>
            <pc:docMk/>
            <pc:sldMk cId="3520202739" sldId="540"/>
            <ac:spMk id="2" creationId="{B4E345B3-9C5B-4C17-8BD4-75B0045F47E3}"/>
          </ac:spMkLst>
        </pc:spChg>
        <pc:spChg chg="del">
          <ac:chgData name="Bobby Stinnette" userId="S::stinnette@access-board.gov::03ff8e3e-62da-47b8-80a0-c6600614652d" providerId="AD" clId="Web-{03598F2D-6916-5CCD-A213-1930CEE61AD5}" dt="2020-02-24T14:35:37.552" v="179"/>
          <ac:spMkLst>
            <pc:docMk/>
            <pc:sldMk cId="3520202739" sldId="540"/>
            <ac:spMk id="3" creationId="{E2AFDE2A-52CB-4A93-B9DD-9696967F0F4D}"/>
          </ac:spMkLst>
        </pc:spChg>
        <pc:picChg chg="add mod ord">
          <ac:chgData name="Bobby Stinnette" userId="S::stinnette@access-board.gov::03ff8e3e-62da-47b8-80a0-c6600614652d" providerId="AD" clId="Web-{03598F2D-6916-5CCD-A213-1930CEE61AD5}" dt="2020-02-24T14:35:59.380" v="182" actId="14100"/>
          <ac:picMkLst>
            <pc:docMk/>
            <pc:sldMk cId="3520202739" sldId="540"/>
            <ac:picMk id="6" creationId="{50781915-811D-47FB-8396-B5BC1B7F08BF}"/>
          </ac:picMkLst>
        </pc:picChg>
      </pc:sldChg>
      <pc:sldChg chg="addSp delSp modSp new">
        <pc:chgData name="Bobby Stinnette" userId="S::stinnette@access-board.gov::03ff8e3e-62da-47b8-80a0-c6600614652d" providerId="AD" clId="Web-{03598F2D-6916-5CCD-A213-1930CEE61AD5}" dt="2020-02-24T14:48:14.625" v="209" actId="14100"/>
        <pc:sldMkLst>
          <pc:docMk/>
          <pc:sldMk cId="2085931523" sldId="541"/>
        </pc:sldMkLst>
        <pc:spChg chg="mod">
          <ac:chgData name="Bobby Stinnette" userId="S::stinnette@access-board.gov::03ff8e3e-62da-47b8-80a0-c6600614652d" providerId="AD" clId="Web-{03598F2D-6916-5CCD-A213-1930CEE61AD5}" dt="2020-02-24T14:45:27.923" v="201" actId="20577"/>
          <ac:spMkLst>
            <pc:docMk/>
            <pc:sldMk cId="2085931523" sldId="541"/>
            <ac:spMk id="2" creationId="{BAEE291C-E693-447D-8710-938565C7486B}"/>
          </ac:spMkLst>
        </pc:spChg>
        <pc:spChg chg="del">
          <ac:chgData name="Bobby Stinnette" userId="S::stinnette@access-board.gov::03ff8e3e-62da-47b8-80a0-c6600614652d" providerId="AD" clId="Web-{03598F2D-6916-5CCD-A213-1930CEE61AD5}" dt="2020-02-24T14:47:43.797" v="204"/>
          <ac:spMkLst>
            <pc:docMk/>
            <pc:sldMk cId="2085931523" sldId="541"/>
            <ac:spMk id="3" creationId="{89332C09-75CD-4591-A546-65EAE925CD43}"/>
          </ac:spMkLst>
        </pc:spChg>
        <pc:picChg chg="add mod ord">
          <ac:chgData name="Bobby Stinnette" userId="S::stinnette@access-board.gov::03ff8e3e-62da-47b8-80a0-c6600614652d" providerId="AD" clId="Web-{03598F2D-6916-5CCD-A213-1930CEE61AD5}" dt="2020-02-24T14:48:14.625" v="209" actId="14100"/>
          <ac:picMkLst>
            <pc:docMk/>
            <pc:sldMk cId="2085931523" sldId="541"/>
            <ac:picMk id="6" creationId="{3BD11E0F-0EC7-4B0C-A16A-E71C1354C3E2}"/>
          </ac:picMkLst>
        </pc:picChg>
      </pc:sldChg>
      <pc:sldChg chg="addSp delSp modSp new mod setBg modClrScheme chgLayout">
        <pc:chgData name="Bobby Stinnette" userId="S::stinnette@access-board.gov::03ff8e3e-62da-47b8-80a0-c6600614652d" providerId="AD" clId="Web-{03598F2D-6916-5CCD-A213-1930CEE61AD5}" dt="2020-02-24T14:52:15.920" v="257"/>
        <pc:sldMkLst>
          <pc:docMk/>
          <pc:sldMk cId="3857493361" sldId="542"/>
        </pc:sldMkLst>
        <pc:spChg chg="mod">
          <ac:chgData name="Bobby Stinnette" userId="S::stinnette@access-board.gov::03ff8e3e-62da-47b8-80a0-c6600614652d" providerId="AD" clId="Web-{03598F2D-6916-5CCD-A213-1930CEE61AD5}" dt="2020-02-24T14:52:15.920" v="257"/>
          <ac:spMkLst>
            <pc:docMk/>
            <pc:sldMk cId="3857493361" sldId="542"/>
            <ac:spMk id="2" creationId="{CC7D7764-0698-45B6-81FB-A1E913270DD6}"/>
          </ac:spMkLst>
        </pc:spChg>
        <pc:spChg chg="del">
          <ac:chgData name="Bobby Stinnette" userId="S::stinnette@access-board.gov::03ff8e3e-62da-47b8-80a0-c6600614652d" providerId="AD" clId="Web-{03598F2D-6916-5CCD-A213-1930CEE61AD5}" dt="2020-02-24T14:50:22.874" v="250"/>
          <ac:spMkLst>
            <pc:docMk/>
            <pc:sldMk cId="3857493361" sldId="542"/>
            <ac:spMk id="3" creationId="{8145C42E-53B5-4939-A996-22C0FFEDF872}"/>
          </ac:spMkLst>
        </pc:spChg>
        <pc:spChg chg="mod">
          <ac:chgData name="Bobby Stinnette" userId="S::stinnette@access-board.gov::03ff8e3e-62da-47b8-80a0-c6600614652d" providerId="AD" clId="Web-{03598F2D-6916-5CCD-A213-1930CEE61AD5}" dt="2020-02-24T14:52:15.920" v="257"/>
          <ac:spMkLst>
            <pc:docMk/>
            <pc:sldMk cId="3857493361" sldId="542"/>
            <ac:spMk id="4" creationId="{3540026B-1DFA-4696-BD88-71BC3F29EE94}"/>
          </ac:spMkLst>
        </pc:spChg>
        <pc:spChg chg="mod">
          <ac:chgData name="Bobby Stinnette" userId="S::stinnette@access-board.gov::03ff8e3e-62da-47b8-80a0-c6600614652d" providerId="AD" clId="Web-{03598F2D-6916-5CCD-A213-1930CEE61AD5}" dt="2020-02-24T14:52:15.920" v="257"/>
          <ac:spMkLst>
            <pc:docMk/>
            <pc:sldMk cId="3857493361" sldId="542"/>
            <ac:spMk id="5" creationId="{F11B7ED4-62A1-478B-927E-F941D1D19F4E}"/>
          </ac:spMkLst>
        </pc:spChg>
        <pc:spChg chg="add del mod">
          <ac:chgData name="Bobby Stinnette" userId="S::stinnette@access-board.gov::03ff8e3e-62da-47b8-80a0-c6600614652d" providerId="AD" clId="Web-{03598F2D-6916-5CCD-A213-1930CEE61AD5}" dt="2020-02-24T14:51:52.483" v="252"/>
          <ac:spMkLst>
            <pc:docMk/>
            <pc:sldMk cId="3857493361" sldId="542"/>
            <ac:spMk id="9" creationId="{3F53BCF0-4D16-48D4-8343-23BF45BAF9AD}"/>
          </ac:spMkLst>
        </pc:spChg>
        <pc:spChg chg="add del mod">
          <ac:chgData name="Bobby Stinnette" userId="S::stinnette@access-board.gov::03ff8e3e-62da-47b8-80a0-c6600614652d" providerId="AD" clId="Web-{03598F2D-6916-5CCD-A213-1930CEE61AD5}" dt="2020-02-24T14:52:15.920" v="257"/>
          <ac:spMkLst>
            <pc:docMk/>
            <pc:sldMk cId="3857493361" sldId="542"/>
            <ac:spMk id="15" creationId="{12C292E8-AC9B-4441-8CAB-3713CB2F8371}"/>
          </ac:spMkLst>
        </pc:spChg>
        <pc:picChg chg="add del mod ord">
          <ac:chgData name="Bobby Stinnette" userId="S::stinnette@access-board.gov::03ff8e3e-62da-47b8-80a0-c6600614652d" providerId="AD" clId="Web-{03598F2D-6916-5CCD-A213-1930CEE61AD5}" dt="2020-02-24T14:50:33.155" v="251"/>
          <ac:picMkLst>
            <pc:docMk/>
            <pc:sldMk cId="3857493361" sldId="542"/>
            <ac:picMk id="6" creationId="{256D8237-1C94-421C-8446-C339EB49BD98}"/>
          </ac:picMkLst>
        </pc:picChg>
        <pc:picChg chg="add mod ord">
          <ac:chgData name="Bobby Stinnette" userId="S::stinnette@access-board.gov::03ff8e3e-62da-47b8-80a0-c6600614652d" providerId="AD" clId="Web-{03598F2D-6916-5CCD-A213-1930CEE61AD5}" dt="2020-02-24T14:52:15.920" v="257"/>
          <ac:picMkLst>
            <pc:docMk/>
            <pc:sldMk cId="3857493361" sldId="542"/>
            <ac:picMk id="10" creationId="{8127F342-EE88-48BE-8FD2-0A0169246C45}"/>
          </ac:picMkLst>
        </pc:picChg>
      </pc:sldChg>
      <pc:sldChg chg="addSp modSp">
        <pc:chgData name="Bobby Stinnette" userId="S::stinnette@access-board.gov::03ff8e3e-62da-47b8-80a0-c6600614652d" providerId="AD" clId="Web-{03598F2D-6916-5CCD-A213-1930CEE61AD5}" dt="2020-02-24T19:05:29.734" v="266" actId="14100"/>
        <pc:sldMkLst>
          <pc:docMk/>
          <pc:sldMk cId="2601133125" sldId="548"/>
        </pc:sldMkLst>
        <pc:spChg chg="mod">
          <ac:chgData name="Bobby Stinnette" userId="S::stinnette@access-board.gov::03ff8e3e-62da-47b8-80a0-c6600614652d" providerId="AD" clId="Web-{03598F2D-6916-5CCD-A213-1930CEE61AD5}" dt="2020-02-24T19:05:14.531" v="261" actId="20577"/>
          <ac:spMkLst>
            <pc:docMk/>
            <pc:sldMk cId="2601133125" sldId="548"/>
            <ac:spMk id="3" creationId="{7D93979F-45D3-46DC-AFF2-84F5221D7AE3}"/>
          </ac:spMkLst>
        </pc:spChg>
        <pc:picChg chg="add mod">
          <ac:chgData name="Bobby Stinnette" userId="S::stinnette@access-board.gov::03ff8e3e-62da-47b8-80a0-c6600614652d" providerId="AD" clId="Web-{03598F2D-6916-5CCD-A213-1930CEE61AD5}" dt="2020-02-24T19:05:29.734" v="266" actId="14100"/>
          <ac:picMkLst>
            <pc:docMk/>
            <pc:sldMk cId="2601133125" sldId="548"/>
            <ac:picMk id="6" creationId="{6026E9C5-ABA2-4737-A897-ED91F9E883E8}"/>
          </ac:picMkLst>
        </pc:picChg>
      </pc:sldChg>
      <pc:sldChg chg="addSp delSp modSp mod setBg modClrScheme chgLayout">
        <pc:chgData name="Bobby Stinnette" userId="S::stinnette@access-board.gov::03ff8e3e-62da-47b8-80a0-c6600614652d" providerId="AD" clId="Web-{03598F2D-6916-5CCD-A213-1930CEE61AD5}" dt="2020-02-24T19:07:36.829" v="308"/>
        <pc:sldMkLst>
          <pc:docMk/>
          <pc:sldMk cId="1412073336" sldId="549"/>
        </pc:sldMkLst>
        <pc:spChg chg="mod">
          <ac:chgData name="Bobby Stinnette" userId="S::stinnette@access-board.gov::03ff8e3e-62da-47b8-80a0-c6600614652d" providerId="AD" clId="Web-{03598F2D-6916-5CCD-A213-1930CEE61AD5}" dt="2020-02-24T19:07:36.829" v="308"/>
          <ac:spMkLst>
            <pc:docMk/>
            <pc:sldMk cId="1412073336" sldId="549"/>
            <ac:spMk id="2" creationId="{E15119B2-02C3-4337-98A1-2DA41DB642A5}"/>
          </ac:spMkLst>
        </pc:spChg>
        <pc:spChg chg="del">
          <ac:chgData name="Bobby Stinnette" userId="S::stinnette@access-board.gov::03ff8e3e-62da-47b8-80a0-c6600614652d" providerId="AD" clId="Web-{03598F2D-6916-5CCD-A213-1930CEE61AD5}" dt="2020-02-24T19:07:36.829" v="308"/>
          <ac:spMkLst>
            <pc:docMk/>
            <pc:sldMk cId="1412073336" sldId="549"/>
            <ac:spMk id="3" creationId="{91F85B77-90EE-4337-8452-3A62FCA51770}"/>
          </ac:spMkLst>
        </pc:spChg>
        <pc:spChg chg="mod">
          <ac:chgData name="Bobby Stinnette" userId="S::stinnette@access-board.gov::03ff8e3e-62da-47b8-80a0-c6600614652d" providerId="AD" clId="Web-{03598F2D-6916-5CCD-A213-1930CEE61AD5}" dt="2020-02-24T19:07:36.829" v="308"/>
          <ac:spMkLst>
            <pc:docMk/>
            <pc:sldMk cId="1412073336" sldId="549"/>
            <ac:spMk id="4" creationId="{FD582EFE-4297-44D8-86A6-C69B50B9C06C}"/>
          </ac:spMkLst>
        </pc:spChg>
        <pc:spChg chg="mod">
          <ac:chgData name="Bobby Stinnette" userId="S::stinnette@access-board.gov::03ff8e3e-62da-47b8-80a0-c6600614652d" providerId="AD" clId="Web-{03598F2D-6916-5CCD-A213-1930CEE61AD5}" dt="2020-02-24T19:07:36.829" v="308"/>
          <ac:spMkLst>
            <pc:docMk/>
            <pc:sldMk cId="1412073336" sldId="549"/>
            <ac:spMk id="5" creationId="{611CCB37-26D4-48A9-A49E-0B0D50AA1DBD}"/>
          </ac:spMkLst>
        </pc:spChg>
        <pc:spChg chg="del mod">
          <ac:chgData name="Bobby Stinnette" userId="S::stinnette@access-board.gov::03ff8e3e-62da-47b8-80a0-c6600614652d" providerId="AD" clId="Web-{03598F2D-6916-5CCD-A213-1930CEE61AD5}" dt="2020-02-24T19:07:36.829" v="308"/>
          <ac:spMkLst>
            <pc:docMk/>
            <pc:sldMk cId="1412073336" sldId="549"/>
            <ac:spMk id="6" creationId="{181EF585-51A4-4633-8723-A67DB5B7FD54}"/>
          </ac:spMkLst>
        </pc:spChg>
        <pc:graphicFrameChg chg="add mod">
          <ac:chgData name="Bobby Stinnette" userId="S::stinnette@access-board.gov::03ff8e3e-62da-47b8-80a0-c6600614652d" providerId="AD" clId="Web-{03598F2D-6916-5CCD-A213-1930CEE61AD5}" dt="2020-02-24T19:07:36.829" v="308"/>
          <ac:graphicFrameMkLst>
            <pc:docMk/>
            <pc:sldMk cId="1412073336" sldId="549"/>
            <ac:graphicFrameMk id="8" creationId="{EDEECA59-F469-4E67-AADA-0D19390D6D07}"/>
          </ac:graphicFrameMkLst>
        </pc:graphicFrameChg>
      </pc:sldChg>
    </pc:docChg>
  </pc:docChgLst>
  <pc:docChgLst>
    <pc:chgData name="Randall Duchesneau" userId="8477ff5a-2220-4023-8377-91f01e0a823a" providerId="ADAL" clId="{18C597C7-56D5-49A2-8FBF-36036EEAEB11}"/>
    <pc:docChg chg="undo redo custSel mod addSld delSld modSld sldOrd addMainMaster delMainMaster modMainMaster">
      <pc:chgData name="Randall Duchesneau" userId="8477ff5a-2220-4023-8377-91f01e0a823a" providerId="ADAL" clId="{18C597C7-56D5-49A2-8FBF-36036EEAEB11}" dt="2020-03-19T19:05:43.218" v="15087" actId="20577"/>
      <pc:docMkLst>
        <pc:docMk/>
      </pc:docMkLst>
      <pc:sldChg chg="modSp mod">
        <pc:chgData name="Randall Duchesneau" userId="8477ff5a-2220-4023-8377-91f01e0a823a" providerId="ADAL" clId="{18C597C7-56D5-49A2-8FBF-36036EEAEB11}" dt="2020-02-19T18:07:46.104" v="1842" actId="20577"/>
        <pc:sldMkLst>
          <pc:docMk/>
          <pc:sldMk cId="3839287863" sldId="256"/>
        </pc:sldMkLst>
        <pc:spChg chg="mod">
          <ac:chgData name="Randall Duchesneau" userId="8477ff5a-2220-4023-8377-91f01e0a823a" providerId="ADAL" clId="{18C597C7-56D5-49A2-8FBF-36036EEAEB11}" dt="2020-02-19T18:07:46.104" v="1842" actId="20577"/>
          <ac:spMkLst>
            <pc:docMk/>
            <pc:sldMk cId="3839287863" sldId="256"/>
            <ac:spMk id="3" creationId="{3237978B-152B-452B-9669-25B548C94F73}"/>
          </ac:spMkLst>
        </pc:spChg>
      </pc:sldChg>
      <pc:sldChg chg="addSp delSp modSp mod setBg delDesignElem">
        <pc:chgData name="Randall Duchesneau" userId="8477ff5a-2220-4023-8377-91f01e0a823a" providerId="ADAL" clId="{18C597C7-56D5-49A2-8FBF-36036EEAEB11}" dt="2020-03-19T17:15:14.077" v="14691" actId="13244"/>
        <pc:sldMkLst>
          <pc:docMk/>
          <pc:sldMk cId="3673365508" sldId="257"/>
        </pc:sldMkLst>
        <pc:spChg chg="mod">
          <ac:chgData name="Randall Duchesneau" userId="8477ff5a-2220-4023-8377-91f01e0a823a" providerId="ADAL" clId="{18C597C7-56D5-49A2-8FBF-36036EEAEB11}" dt="2020-03-19T17:15:14.077" v="14691" actId="13244"/>
          <ac:spMkLst>
            <pc:docMk/>
            <pc:sldMk cId="3673365508" sldId="257"/>
            <ac:spMk id="2" creationId="{1172F785-CC29-4D4B-872D-D25729C4A0F0}"/>
          </ac:spMkLst>
        </pc:spChg>
        <pc:spChg chg="add del mod">
          <ac:chgData name="Randall Duchesneau" userId="8477ff5a-2220-4023-8377-91f01e0a823a" providerId="ADAL" clId="{18C597C7-56D5-49A2-8FBF-36036EEAEB11}" dt="2020-03-10T20:06:19.043" v="8121"/>
          <ac:spMkLst>
            <pc:docMk/>
            <pc:sldMk cId="3673365508" sldId="257"/>
            <ac:spMk id="3" creationId="{22F19B5E-E363-4FE1-8C54-36089B691719}"/>
          </ac:spMkLst>
        </pc:spChg>
        <pc:spChg chg="mod">
          <ac:chgData name="Randall Duchesneau" userId="8477ff5a-2220-4023-8377-91f01e0a823a" providerId="ADAL" clId="{18C597C7-56D5-49A2-8FBF-36036EEAEB11}" dt="2020-03-13T13:03:08.502" v="11572" actId="403"/>
          <ac:spMkLst>
            <pc:docMk/>
            <pc:sldMk cId="3673365508" sldId="257"/>
            <ac:spMk id="4" creationId="{0E9B0033-F02F-4318-9FD7-88FC0ADF6965}"/>
          </ac:spMkLst>
        </pc:spChg>
        <pc:spChg chg="mod">
          <ac:chgData name="Randall Duchesneau" userId="8477ff5a-2220-4023-8377-91f01e0a823a" providerId="ADAL" clId="{18C597C7-56D5-49A2-8FBF-36036EEAEB11}" dt="2020-03-06T20:10:00.613" v="5832" actId="26606"/>
          <ac:spMkLst>
            <pc:docMk/>
            <pc:sldMk cId="3673365508" sldId="257"/>
            <ac:spMk id="6" creationId="{0BD968AA-91AB-41CB-BB56-E1F269368030}"/>
          </ac:spMkLst>
        </pc:spChg>
        <pc:spChg chg="mod">
          <ac:chgData name="Randall Duchesneau" userId="8477ff5a-2220-4023-8377-91f01e0a823a" providerId="ADAL" clId="{18C597C7-56D5-49A2-8FBF-36036EEAEB11}" dt="2020-03-12T11:58:35.664" v="9779" actId="27636"/>
          <ac:spMkLst>
            <pc:docMk/>
            <pc:sldMk cId="3673365508" sldId="257"/>
            <ac:spMk id="7" creationId="{3900F845-C399-4427-9108-B46481D91F91}"/>
          </ac:spMkLst>
        </pc:spChg>
        <pc:spChg chg="add del mod">
          <ac:chgData name="Randall Duchesneau" userId="8477ff5a-2220-4023-8377-91f01e0a823a" providerId="ADAL" clId="{18C597C7-56D5-49A2-8FBF-36036EEAEB11}" dt="2020-03-10T20:06:19.043" v="8121"/>
          <ac:spMkLst>
            <pc:docMk/>
            <pc:sldMk cId="3673365508" sldId="257"/>
            <ac:spMk id="8" creationId="{18E5707B-E7FC-42C7-9437-7C3D68F809B8}"/>
          </ac:spMkLst>
        </pc:spChg>
        <pc:spChg chg="add del mod">
          <ac:chgData name="Randall Duchesneau" userId="8477ff5a-2220-4023-8377-91f01e0a823a" providerId="ADAL" clId="{18C597C7-56D5-49A2-8FBF-36036EEAEB11}" dt="2020-03-10T20:06:19.043" v="8121"/>
          <ac:spMkLst>
            <pc:docMk/>
            <pc:sldMk cId="3673365508" sldId="257"/>
            <ac:spMk id="9" creationId="{F5F9FBB4-714A-47A4-84D5-00E66B44D02C}"/>
          </ac:spMkLst>
        </pc:spChg>
        <pc:spChg chg="add del mod">
          <ac:chgData name="Randall Duchesneau" userId="8477ff5a-2220-4023-8377-91f01e0a823a" providerId="ADAL" clId="{18C597C7-56D5-49A2-8FBF-36036EEAEB11}" dt="2020-03-10T20:06:19.043" v="8121"/>
          <ac:spMkLst>
            <pc:docMk/>
            <pc:sldMk cId="3673365508" sldId="257"/>
            <ac:spMk id="10" creationId="{A2E198A6-5E59-4771-BA06-F5B1107967BF}"/>
          </ac:spMkLst>
        </pc:spChg>
        <pc:spChg chg="add del mod">
          <ac:chgData name="Randall Duchesneau" userId="8477ff5a-2220-4023-8377-91f01e0a823a" providerId="ADAL" clId="{18C597C7-56D5-49A2-8FBF-36036EEAEB11}" dt="2020-03-10T20:06:19.043" v="8121"/>
          <ac:spMkLst>
            <pc:docMk/>
            <pc:sldMk cId="3673365508" sldId="257"/>
            <ac:spMk id="11" creationId="{89F52DDE-716C-4D33-A9BB-A96A927CD7D0}"/>
          </ac:spMkLst>
        </pc:spChg>
        <pc:picChg chg="mod ord">
          <ac:chgData name="Randall Duchesneau" userId="8477ff5a-2220-4023-8377-91f01e0a823a" providerId="ADAL" clId="{18C597C7-56D5-49A2-8FBF-36036EEAEB11}" dt="2020-03-10T20:07:50.184" v="8126" actId="1440"/>
          <ac:picMkLst>
            <pc:docMk/>
            <pc:sldMk cId="3673365508" sldId="257"/>
            <ac:picMk id="5" creationId="{6FDD001F-117E-42C5-824E-5D6C9C94EA3D}"/>
          </ac:picMkLst>
        </pc:picChg>
        <pc:cxnChg chg="del">
          <ac:chgData name="Randall Duchesneau" userId="8477ff5a-2220-4023-8377-91f01e0a823a" providerId="ADAL" clId="{18C597C7-56D5-49A2-8FBF-36036EEAEB11}" dt="2020-03-06T20:08:13.897" v="5810"/>
          <ac:cxnSpMkLst>
            <pc:docMk/>
            <pc:sldMk cId="3673365508" sldId="257"/>
            <ac:cxnSpMk id="10" creationId="{E4A809D5-3600-46D4-A466-67F2349A54FB}"/>
          </ac:cxnSpMkLst>
        </pc:cxnChg>
      </pc:sldChg>
      <pc:sldChg chg="addSp delSp modSp del mod">
        <pc:chgData name="Randall Duchesneau" userId="8477ff5a-2220-4023-8377-91f01e0a823a" providerId="ADAL" clId="{18C597C7-56D5-49A2-8FBF-36036EEAEB11}" dt="2020-03-09T17:43:12.002" v="6719" actId="2696"/>
        <pc:sldMkLst>
          <pc:docMk/>
          <pc:sldMk cId="3373160995" sldId="284"/>
        </pc:sldMkLst>
        <pc:spChg chg="mod">
          <ac:chgData name="Randall Duchesneau" userId="8477ff5a-2220-4023-8377-91f01e0a823a" providerId="ADAL" clId="{18C597C7-56D5-49A2-8FBF-36036EEAEB11}" dt="2020-03-09T17:38:04.230" v="6697" actId="20577"/>
          <ac:spMkLst>
            <pc:docMk/>
            <pc:sldMk cId="3373160995" sldId="284"/>
            <ac:spMk id="2" creationId="{148161D2-EE0D-4492-87B9-A6FDA9DD82D9}"/>
          </ac:spMkLst>
        </pc:spChg>
        <pc:spChg chg="del">
          <ac:chgData name="Randall Duchesneau" userId="8477ff5a-2220-4023-8377-91f01e0a823a" providerId="ADAL" clId="{18C597C7-56D5-49A2-8FBF-36036EEAEB11}" dt="2020-03-09T13:23:18.970" v="6303" actId="478"/>
          <ac:spMkLst>
            <pc:docMk/>
            <pc:sldMk cId="3373160995" sldId="284"/>
            <ac:spMk id="3" creationId="{62BC9844-8DA4-43F7-825B-B49368528C1D}"/>
          </ac:spMkLst>
        </pc:spChg>
        <pc:spChg chg="del mod">
          <ac:chgData name="Randall Duchesneau" userId="8477ff5a-2220-4023-8377-91f01e0a823a" providerId="ADAL" clId="{18C597C7-56D5-49A2-8FBF-36036EEAEB11}" dt="2020-03-09T17:40:55.585" v="6705"/>
          <ac:spMkLst>
            <pc:docMk/>
            <pc:sldMk cId="3373160995" sldId="284"/>
            <ac:spMk id="4" creationId="{15BF552A-FC28-4A12-9DCF-4CD782DD506A}"/>
          </ac:spMkLst>
        </pc:spChg>
        <pc:spChg chg="mod">
          <ac:chgData name="Randall Duchesneau" userId="8477ff5a-2220-4023-8377-91f01e0a823a" providerId="ADAL" clId="{18C597C7-56D5-49A2-8FBF-36036EEAEB11}" dt="2020-03-09T17:40:56.477" v="6706" actId="27636"/>
          <ac:spMkLst>
            <pc:docMk/>
            <pc:sldMk cId="3373160995" sldId="284"/>
            <ac:spMk id="5" creationId="{98C822A4-E7AB-46F0-AC5B-03C233CD39BD}"/>
          </ac:spMkLst>
        </pc:spChg>
        <pc:spChg chg="add mod">
          <ac:chgData name="Randall Duchesneau" userId="8477ff5a-2220-4023-8377-91f01e0a823a" providerId="ADAL" clId="{18C597C7-56D5-49A2-8FBF-36036EEAEB11}" dt="2020-03-09T13:23:53.811" v="6306" actId="5793"/>
          <ac:spMkLst>
            <pc:docMk/>
            <pc:sldMk cId="3373160995" sldId="284"/>
            <ac:spMk id="9" creationId="{36C0BA0D-E107-4707-862A-6BD44CD54613}"/>
          </ac:spMkLst>
        </pc:spChg>
      </pc:sldChg>
      <pc:sldChg chg="modSp add del">
        <pc:chgData name="Randall Duchesneau" userId="8477ff5a-2220-4023-8377-91f01e0a823a" providerId="ADAL" clId="{18C597C7-56D5-49A2-8FBF-36036EEAEB11}" dt="2020-03-13T15:34:53.120" v="12032" actId="2696"/>
        <pc:sldMkLst>
          <pc:docMk/>
          <pc:sldMk cId="3635437967" sldId="314"/>
        </pc:sldMkLst>
        <pc:picChg chg="mod">
          <ac:chgData name="Randall Duchesneau" userId="8477ff5a-2220-4023-8377-91f01e0a823a" providerId="ADAL" clId="{18C597C7-56D5-49A2-8FBF-36036EEAEB11}" dt="2020-03-13T12:27:11.642" v="11181" actId="1076"/>
          <ac:picMkLst>
            <pc:docMk/>
            <pc:sldMk cId="3635437967" sldId="314"/>
            <ac:picMk id="6146" creationId="{00000000-0000-0000-0000-000000000000}"/>
          </ac:picMkLst>
        </pc:picChg>
      </pc:sldChg>
      <pc:sldChg chg="add del ord">
        <pc:chgData name="Randall Duchesneau" userId="8477ff5a-2220-4023-8377-91f01e0a823a" providerId="ADAL" clId="{18C597C7-56D5-49A2-8FBF-36036EEAEB11}" dt="2020-03-13T14:06:14.985" v="11979" actId="2696"/>
        <pc:sldMkLst>
          <pc:docMk/>
          <pc:sldMk cId="492114908" sldId="316"/>
        </pc:sldMkLst>
      </pc:sldChg>
      <pc:sldChg chg="add del">
        <pc:chgData name="Randall Duchesneau" userId="8477ff5a-2220-4023-8377-91f01e0a823a" providerId="ADAL" clId="{18C597C7-56D5-49A2-8FBF-36036EEAEB11}" dt="2020-03-13T14:16:00.367" v="11995" actId="2696"/>
        <pc:sldMkLst>
          <pc:docMk/>
          <pc:sldMk cId="265081362" sldId="317"/>
        </pc:sldMkLst>
      </pc:sldChg>
      <pc:sldChg chg="add del">
        <pc:chgData name="Randall Duchesneau" userId="8477ff5a-2220-4023-8377-91f01e0a823a" providerId="ADAL" clId="{18C597C7-56D5-49A2-8FBF-36036EEAEB11}" dt="2020-03-13T14:16:14.251" v="11996" actId="2696"/>
        <pc:sldMkLst>
          <pc:docMk/>
          <pc:sldMk cId="1248961218" sldId="320"/>
        </pc:sldMkLst>
      </pc:sldChg>
      <pc:sldChg chg="modSp add del mod ord">
        <pc:chgData name="Randall Duchesneau" userId="8477ff5a-2220-4023-8377-91f01e0a823a" providerId="ADAL" clId="{18C597C7-56D5-49A2-8FBF-36036EEAEB11}" dt="2020-03-13T15:33:03.321" v="12030" actId="2696"/>
        <pc:sldMkLst>
          <pc:docMk/>
          <pc:sldMk cId="1381795326" sldId="325"/>
        </pc:sldMkLst>
        <pc:spChg chg="mod">
          <ac:chgData name="Randall Duchesneau" userId="8477ff5a-2220-4023-8377-91f01e0a823a" providerId="ADAL" clId="{18C597C7-56D5-49A2-8FBF-36036EEAEB11}" dt="2020-03-13T12:06:07.538" v="10773" actId="1076"/>
          <ac:spMkLst>
            <pc:docMk/>
            <pc:sldMk cId="1381795326" sldId="325"/>
            <ac:spMk id="11" creationId="{00000000-0000-0000-0000-000000000000}"/>
          </ac:spMkLst>
        </pc:spChg>
        <pc:spChg chg="mod">
          <ac:chgData name="Randall Duchesneau" userId="8477ff5a-2220-4023-8377-91f01e0a823a" providerId="ADAL" clId="{18C597C7-56D5-49A2-8FBF-36036EEAEB11}" dt="2020-03-13T12:06:17.666" v="10774" actId="1076"/>
          <ac:spMkLst>
            <pc:docMk/>
            <pc:sldMk cId="1381795326" sldId="325"/>
            <ac:spMk id="12" creationId="{00000000-0000-0000-0000-000000000000}"/>
          </ac:spMkLst>
        </pc:spChg>
        <pc:picChg chg="mod">
          <ac:chgData name="Randall Duchesneau" userId="8477ff5a-2220-4023-8377-91f01e0a823a" providerId="ADAL" clId="{18C597C7-56D5-49A2-8FBF-36036EEAEB11}" dt="2020-03-13T12:06:02.018" v="10772" actId="1076"/>
          <ac:picMkLst>
            <pc:docMk/>
            <pc:sldMk cId="1381795326" sldId="325"/>
            <ac:picMk id="10" creationId="{00000000-0000-0000-0000-000000000000}"/>
          </ac:picMkLst>
        </pc:picChg>
      </pc:sldChg>
      <pc:sldChg chg="add del ord">
        <pc:chgData name="Randall Duchesneau" userId="8477ff5a-2220-4023-8377-91f01e0a823a" providerId="ADAL" clId="{18C597C7-56D5-49A2-8FBF-36036EEAEB11}" dt="2020-03-13T15:33:16.061" v="12031" actId="2696"/>
        <pc:sldMkLst>
          <pc:docMk/>
          <pc:sldMk cId="389530680" sldId="326"/>
        </pc:sldMkLst>
      </pc:sldChg>
      <pc:sldChg chg="add del">
        <pc:chgData name="Randall Duchesneau" userId="8477ff5a-2220-4023-8377-91f01e0a823a" providerId="ADAL" clId="{18C597C7-56D5-49A2-8FBF-36036EEAEB11}" dt="2020-03-13T12:52:41.708" v="11521" actId="2696"/>
        <pc:sldMkLst>
          <pc:docMk/>
          <pc:sldMk cId="1558326910" sldId="327"/>
        </pc:sldMkLst>
      </pc:sldChg>
      <pc:sldChg chg="addSp delSp modSp add del mod">
        <pc:chgData name="Randall Duchesneau" userId="8477ff5a-2220-4023-8377-91f01e0a823a" providerId="ADAL" clId="{18C597C7-56D5-49A2-8FBF-36036EEAEB11}" dt="2020-03-19T15:31:56.879" v="14436" actId="2696"/>
        <pc:sldMkLst>
          <pc:docMk/>
          <pc:sldMk cId="3564580351" sldId="330"/>
        </pc:sldMkLst>
        <pc:spChg chg="add del mod">
          <ac:chgData name="Randall Duchesneau" userId="8477ff5a-2220-4023-8377-91f01e0a823a" providerId="ADAL" clId="{18C597C7-56D5-49A2-8FBF-36036EEAEB11}" dt="2020-03-19T14:30:10.926" v="14429"/>
          <ac:spMkLst>
            <pc:docMk/>
            <pc:sldMk cId="3564580351" sldId="330"/>
            <ac:spMk id="2" creationId="{5F30BD6D-CEF1-45B7-BAB9-0EE480E02762}"/>
          </ac:spMkLst>
        </pc:spChg>
        <pc:spChg chg="add del mod">
          <ac:chgData name="Randall Duchesneau" userId="8477ff5a-2220-4023-8377-91f01e0a823a" providerId="ADAL" clId="{18C597C7-56D5-49A2-8FBF-36036EEAEB11}" dt="2020-03-13T12:58:52.262" v="11547"/>
          <ac:spMkLst>
            <pc:docMk/>
            <pc:sldMk cId="3564580351" sldId="330"/>
            <ac:spMk id="2" creationId="{C88EAF92-6346-4749-8D95-3E06F2FA9FD4}"/>
          </ac:spMkLst>
        </pc:spChg>
        <pc:spChg chg="del">
          <ac:chgData name="Randall Duchesneau" userId="8477ff5a-2220-4023-8377-91f01e0a823a" providerId="ADAL" clId="{18C597C7-56D5-49A2-8FBF-36036EEAEB11}" dt="2020-03-13T12:58:57.208" v="11548" actId="478"/>
          <ac:spMkLst>
            <pc:docMk/>
            <pc:sldMk cId="3564580351" sldId="330"/>
            <ac:spMk id="4" creationId="{00000000-0000-0000-0000-000000000000}"/>
          </ac:spMkLst>
        </pc:spChg>
        <pc:spChg chg="add mod">
          <ac:chgData name="Randall Duchesneau" userId="8477ff5a-2220-4023-8377-91f01e0a823a" providerId="ADAL" clId="{18C597C7-56D5-49A2-8FBF-36036EEAEB11}" dt="2020-03-13T12:59:10.547" v="11564" actId="20577"/>
          <ac:spMkLst>
            <pc:docMk/>
            <pc:sldMk cId="3564580351" sldId="330"/>
            <ac:spMk id="5" creationId="{FC808736-8707-4ED2-8547-B23A4F6CB64A}"/>
          </ac:spMkLst>
        </pc:spChg>
        <pc:picChg chg="mod">
          <ac:chgData name="Randall Duchesneau" userId="8477ff5a-2220-4023-8377-91f01e0a823a" providerId="ADAL" clId="{18C597C7-56D5-49A2-8FBF-36036EEAEB11}" dt="2020-03-13T12:59:16.939" v="11565" actId="14100"/>
          <ac:picMkLst>
            <pc:docMk/>
            <pc:sldMk cId="3564580351" sldId="330"/>
            <ac:picMk id="12" creationId="{00000000-0000-0000-0000-000000000000}"/>
          </ac:picMkLst>
        </pc:picChg>
      </pc:sldChg>
      <pc:sldChg chg="add del">
        <pc:chgData name="Randall Duchesneau" userId="8477ff5a-2220-4023-8377-91f01e0a823a" providerId="ADAL" clId="{18C597C7-56D5-49A2-8FBF-36036EEAEB11}" dt="2020-03-13T15:56:48.282" v="12484" actId="2696"/>
        <pc:sldMkLst>
          <pc:docMk/>
          <pc:sldMk cId="197568387" sldId="334"/>
        </pc:sldMkLst>
      </pc:sldChg>
      <pc:sldChg chg="add del ord">
        <pc:chgData name="Randall Duchesneau" userId="8477ff5a-2220-4023-8377-91f01e0a823a" providerId="ADAL" clId="{18C597C7-56D5-49A2-8FBF-36036EEAEB11}" dt="2020-03-13T14:15:12.272" v="11994" actId="2696"/>
        <pc:sldMkLst>
          <pc:docMk/>
          <pc:sldMk cId="4157521075" sldId="367"/>
        </pc:sldMkLst>
      </pc:sldChg>
      <pc:sldChg chg="addSp delSp modSp add del mod">
        <pc:chgData name="Randall Duchesneau" userId="8477ff5a-2220-4023-8377-91f01e0a823a" providerId="ADAL" clId="{18C597C7-56D5-49A2-8FBF-36036EEAEB11}" dt="2020-03-12T17:04:33.596" v="10217" actId="2696"/>
        <pc:sldMkLst>
          <pc:docMk/>
          <pc:sldMk cId="3259351255" sldId="368"/>
        </pc:sldMkLst>
        <pc:spChg chg="add del mod">
          <ac:chgData name="Randall Duchesneau" userId="8477ff5a-2220-4023-8377-91f01e0a823a" providerId="ADAL" clId="{18C597C7-56D5-49A2-8FBF-36036EEAEB11}" dt="2020-03-12T16:59:31.410" v="9973"/>
          <ac:spMkLst>
            <pc:docMk/>
            <pc:sldMk cId="3259351255" sldId="368"/>
            <ac:spMk id="2" creationId="{88D99EAA-BC3F-4A11-AB50-402B6F42A849}"/>
          </ac:spMkLst>
        </pc:spChg>
        <pc:spChg chg="add del mod">
          <ac:chgData name="Randall Duchesneau" userId="8477ff5a-2220-4023-8377-91f01e0a823a" providerId="ADAL" clId="{18C597C7-56D5-49A2-8FBF-36036EEAEB11}" dt="2020-03-12T16:59:31.410" v="9973"/>
          <ac:spMkLst>
            <pc:docMk/>
            <pc:sldMk cId="3259351255" sldId="368"/>
            <ac:spMk id="3" creationId="{B897F459-46BA-40AE-8767-FB06432F4FBE}"/>
          </ac:spMkLst>
        </pc:spChg>
      </pc:sldChg>
      <pc:sldChg chg="addSp delSp modSp add del mod">
        <pc:chgData name="Randall Duchesneau" userId="8477ff5a-2220-4023-8377-91f01e0a823a" providerId="ADAL" clId="{18C597C7-56D5-49A2-8FBF-36036EEAEB11}" dt="2020-03-19T14:25:34.607" v="14421" actId="47"/>
        <pc:sldMkLst>
          <pc:docMk/>
          <pc:sldMk cId="605760067" sldId="373"/>
        </pc:sldMkLst>
        <pc:spChg chg="add mod">
          <ac:chgData name="Randall Duchesneau" userId="8477ff5a-2220-4023-8377-91f01e0a823a" providerId="ADAL" clId="{18C597C7-56D5-49A2-8FBF-36036EEAEB11}" dt="2020-03-13T12:57:58.208" v="11541" actId="20577"/>
          <ac:spMkLst>
            <pc:docMk/>
            <pc:sldMk cId="605760067" sldId="373"/>
            <ac:spMk id="2" creationId="{5A574D76-084A-4D8D-B418-EEEDBECD6C49}"/>
          </ac:spMkLst>
        </pc:spChg>
        <pc:spChg chg="add del mod">
          <ac:chgData name="Randall Duchesneau" userId="8477ff5a-2220-4023-8377-91f01e0a823a" providerId="ADAL" clId="{18C597C7-56D5-49A2-8FBF-36036EEAEB11}" dt="2020-03-13T12:58:07.093" v="11543"/>
          <ac:spMkLst>
            <pc:docMk/>
            <pc:sldMk cId="605760067" sldId="373"/>
            <ac:spMk id="3" creationId="{59258959-A661-46D6-8B22-56998FA0470A}"/>
          </ac:spMkLst>
        </pc:spChg>
        <pc:spChg chg="del mod">
          <ac:chgData name="Randall Duchesneau" userId="8477ff5a-2220-4023-8377-91f01e0a823a" providerId="ADAL" clId="{18C597C7-56D5-49A2-8FBF-36036EEAEB11}" dt="2020-03-13T12:58:06.408" v="11542" actId="478"/>
          <ac:spMkLst>
            <pc:docMk/>
            <pc:sldMk cId="605760067" sldId="373"/>
            <ac:spMk id="12" creationId="{00000000-0000-0000-0000-000000000000}"/>
          </ac:spMkLst>
        </pc:spChg>
      </pc:sldChg>
      <pc:sldChg chg="add del">
        <pc:chgData name="Randall Duchesneau" userId="8477ff5a-2220-4023-8377-91f01e0a823a" providerId="ADAL" clId="{18C597C7-56D5-49A2-8FBF-36036EEAEB11}" dt="2020-03-13T15:52:23.187" v="12292" actId="2696"/>
        <pc:sldMkLst>
          <pc:docMk/>
          <pc:sldMk cId="302356391" sldId="374"/>
        </pc:sldMkLst>
      </pc:sldChg>
      <pc:sldChg chg="addSp delSp modSp mod ord">
        <pc:chgData name="Randall Duchesneau" userId="8477ff5a-2220-4023-8377-91f01e0a823a" providerId="ADAL" clId="{18C597C7-56D5-49A2-8FBF-36036EEAEB11}" dt="2020-03-16T13:46:31.502" v="13804" actId="6549"/>
        <pc:sldMkLst>
          <pc:docMk/>
          <pc:sldMk cId="2792558645" sldId="494"/>
        </pc:sldMkLst>
        <pc:spChg chg="add del mod">
          <ac:chgData name="Randall Duchesneau" userId="8477ff5a-2220-4023-8377-91f01e0a823a" providerId="ADAL" clId="{18C597C7-56D5-49A2-8FBF-36036EEAEB11}" dt="2020-03-09T12:08:46.417" v="6252"/>
          <ac:spMkLst>
            <pc:docMk/>
            <pc:sldMk cId="2792558645" sldId="494"/>
            <ac:spMk id="2" creationId="{B74BF463-F198-448A-9BC5-8E486FD88453}"/>
          </ac:spMkLst>
        </pc:spChg>
        <pc:spChg chg="mod">
          <ac:chgData name="Randall Duchesneau" userId="8477ff5a-2220-4023-8377-91f01e0a823a" providerId="ADAL" clId="{18C597C7-56D5-49A2-8FBF-36036EEAEB11}" dt="2020-03-09T12:09:31.567" v="6254" actId="26606"/>
          <ac:spMkLst>
            <pc:docMk/>
            <pc:sldMk cId="2792558645" sldId="494"/>
            <ac:spMk id="15" creationId="{204128FA-C39A-445C-AF6F-A1D9D8F355DF}"/>
          </ac:spMkLst>
        </pc:spChg>
        <pc:spChg chg="mod ord">
          <ac:chgData name="Randall Duchesneau" userId="8477ff5a-2220-4023-8377-91f01e0a823a" providerId="ADAL" clId="{18C597C7-56D5-49A2-8FBF-36036EEAEB11}" dt="2020-03-16T13:46:31.502" v="13804" actId="6549"/>
          <ac:spMkLst>
            <pc:docMk/>
            <pc:sldMk cId="2792558645" sldId="494"/>
            <ac:spMk id="16" creationId="{8ACB579F-90D6-429E-9F47-74D65534A18A}"/>
          </ac:spMkLst>
        </pc:spChg>
        <pc:spChg chg="del">
          <ac:chgData name="Randall Duchesneau" userId="8477ff5a-2220-4023-8377-91f01e0a823a" providerId="ADAL" clId="{18C597C7-56D5-49A2-8FBF-36036EEAEB11}" dt="2020-03-09T11:46:21.275" v="6155"/>
          <ac:spMkLst>
            <pc:docMk/>
            <pc:sldMk cId="2792558645" sldId="494"/>
            <ac:spMk id="17" creationId="{23C445B2-1B8A-4E4A-90CE-0CA109FF2A6E}"/>
          </ac:spMkLst>
        </pc:spChg>
        <pc:spChg chg="mod">
          <ac:chgData name="Randall Duchesneau" userId="8477ff5a-2220-4023-8377-91f01e0a823a" providerId="ADAL" clId="{18C597C7-56D5-49A2-8FBF-36036EEAEB11}" dt="2020-03-09T12:09:31.567" v="6254" actId="26606"/>
          <ac:spMkLst>
            <pc:docMk/>
            <pc:sldMk cId="2792558645" sldId="494"/>
            <ac:spMk id="18" creationId="{27CFFA87-8A02-4176-A6AA-E35FABFFCB41}"/>
          </ac:spMkLst>
        </pc:spChg>
        <pc:spChg chg="del mod">
          <ac:chgData name="Randall Duchesneau" userId="8477ff5a-2220-4023-8377-91f01e0a823a" providerId="ADAL" clId="{18C597C7-56D5-49A2-8FBF-36036EEAEB11}" dt="2020-03-11T12:21:06.424" v="8143" actId="478"/>
          <ac:spMkLst>
            <pc:docMk/>
            <pc:sldMk cId="2792558645" sldId="494"/>
            <ac:spMk id="19" creationId="{1C31292F-BAE9-4B1E-80AE-B35043CC73B9}"/>
          </ac:spMkLst>
        </pc:spChg>
        <pc:picChg chg="add mod">
          <ac:chgData name="Randall Duchesneau" userId="8477ff5a-2220-4023-8377-91f01e0a823a" providerId="ADAL" clId="{18C597C7-56D5-49A2-8FBF-36036EEAEB11}" dt="2020-03-09T19:11:23.699" v="6840" actId="962"/>
          <ac:picMkLst>
            <pc:docMk/>
            <pc:sldMk cId="2792558645" sldId="494"/>
            <ac:picMk id="3" creationId="{7F0F9906-531E-4D29-88D1-896C81F6A8A0}"/>
          </ac:picMkLst>
        </pc:picChg>
        <pc:picChg chg="del">
          <ac:chgData name="Randall Duchesneau" userId="8477ff5a-2220-4023-8377-91f01e0a823a" providerId="ADAL" clId="{18C597C7-56D5-49A2-8FBF-36036EEAEB11}" dt="2020-03-09T12:08:06.743" v="6249"/>
          <ac:picMkLst>
            <pc:docMk/>
            <pc:sldMk cId="2792558645" sldId="494"/>
            <ac:picMk id="5" creationId="{6373017B-D79F-411F-9F99-E7D0DB98426A}"/>
          </ac:picMkLst>
        </pc:picChg>
        <pc:picChg chg="add del">
          <ac:chgData name="Randall Duchesneau" userId="8477ff5a-2220-4023-8377-91f01e0a823a" providerId="ADAL" clId="{18C597C7-56D5-49A2-8FBF-36036EEAEB11}" dt="2020-03-09T12:08:28.925" v="6251"/>
          <ac:picMkLst>
            <pc:docMk/>
            <pc:sldMk cId="2792558645" sldId="494"/>
            <ac:picMk id="9" creationId="{34BE335B-6E93-49C1-8200-5D1B89E375CB}"/>
          </ac:picMkLst>
        </pc:picChg>
      </pc:sldChg>
      <pc:sldChg chg="del">
        <pc:chgData name="Randall Duchesneau" userId="8477ff5a-2220-4023-8377-91f01e0a823a" providerId="ADAL" clId="{18C597C7-56D5-49A2-8FBF-36036EEAEB11}" dt="2020-03-09T19:20:16.894" v="6859" actId="2696"/>
        <pc:sldMkLst>
          <pc:docMk/>
          <pc:sldMk cId="1755711369" sldId="495"/>
        </pc:sldMkLst>
      </pc:sldChg>
      <pc:sldChg chg="addSp delSp modSp del mod">
        <pc:chgData name="Randall Duchesneau" userId="8477ff5a-2220-4023-8377-91f01e0a823a" providerId="ADAL" clId="{18C597C7-56D5-49A2-8FBF-36036EEAEB11}" dt="2020-03-09T17:57:01.248" v="6742" actId="2696"/>
        <pc:sldMkLst>
          <pc:docMk/>
          <pc:sldMk cId="2594276385" sldId="496"/>
        </pc:sldMkLst>
        <pc:spChg chg="add del mod">
          <ac:chgData name="Randall Duchesneau" userId="8477ff5a-2220-4023-8377-91f01e0a823a" providerId="ADAL" clId="{18C597C7-56D5-49A2-8FBF-36036EEAEB11}" dt="2020-03-09T17:45:51.509" v="6721"/>
          <ac:spMkLst>
            <pc:docMk/>
            <pc:sldMk cId="2594276385" sldId="496"/>
            <ac:spMk id="2" creationId="{4F32DD13-835D-4D77-9F01-9ED08EC2A47D}"/>
          </ac:spMkLst>
        </pc:spChg>
        <pc:spChg chg="add del mod">
          <ac:chgData name="Randall Duchesneau" userId="8477ff5a-2220-4023-8377-91f01e0a823a" providerId="ADAL" clId="{18C597C7-56D5-49A2-8FBF-36036EEAEB11}" dt="2020-03-09T17:45:51.509" v="6721"/>
          <ac:spMkLst>
            <pc:docMk/>
            <pc:sldMk cId="2594276385" sldId="496"/>
            <ac:spMk id="3" creationId="{00C89D84-E697-461B-A7A6-AB82517BB357}"/>
          </ac:spMkLst>
        </pc:spChg>
        <pc:spChg chg="add del mod">
          <ac:chgData name="Randall Duchesneau" userId="8477ff5a-2220-4023-8377-91f01e0a823a" providerId="ADAL" clId="{18C597C7-56D5-49A2-8FBF-36036EEAEB11}" dt="2020-03-09T17:50:02.792" v="6728"/>
          <ac:spMkLst>
            <pc:docMk/>
            <pc:sldMk cId="2594276385" sldId="496"/>
            <ac:spMk id="6" creationId="{2196C77E-B426-41A3-BB5D-5FCF71924E33}"/>
          </ac:spMkLst>
        </pc:spChg>
        <pc:spChg chg="del">
          <ac:chgData name="Randall Duchesneau" userId="8477ff5a-2220-4023-8377-91f01e0a823a" providerId="ADAL" clId="{18C597C7-56D5-49A2-8FBF-36036EEAEB11}" dt="2020-03-09T17:48:02.377" v="6722" actId="478"/>
          <ac:spMkLst>
            <pc:docMk/>
            <pc:sldMk cId="2594276385" sldId="496"/>
            <ac:spMk id="9" creationId="{D3145389-8349-4130-B7D0-8B9A3BB7B16A}"/>
          </ac:spMkLst>
        </pc:spChg>
        <pc:picChg chg="add">
          <ac:chgData name="Randall Duchesneau" userId="8477ff5a-2220-4023-8377-91f01e0a823a" providerId="ADAL" clId="{18C597C7-56D5-49A2-8FBF-36036EEAEB11}" dt="2020-03-09T17:50:02.792" v="6728"/>
          <ac:picMkLst>
            <pc:docMk/>
            <pc:sldMk cId="2594276385" sldId="496"/>
            <ac:picMk id="12" creationId="{C6FBA3A9-6B3D-4F32-AA3B-37CDD9A301CB}"/>
          </ac:picMkLst>
        </pc:picChg>
      </pc:sldChg>
      <pc:sldChg chg="addSp delSp modSp add mod modClrScheme chgLayout">
        <pc:chgData name="Randall Duchesneau" userId="8477ff5a-2220-4023-8377-91f01e0a823a" providerId="ADAL" clId="{18C597C7-56D5-49A2-8FBF-36036EEAEB11}" dt="2020-03-16T15:20:28.989" v="14099" actId="20577"/>
        <pc:sldMkLst>
          <pc:docMk/>
          <pc:sldMk cId="3266187086" sldId="497"/>
        </pc:sldMkLst>
        <pc:spChg chg="mod">
          <ac:chgData name="Randall Duchesneau" userId="8477ff5a-2220-4023-8377-91f01e0a823a" providerId="ADAL" clId="{18C597C7-56D5-49A2-8FBF-36036EEAEB11}" dt="2020-03-09T19:27:54.354" v="6886" actId="26606"/>
          <ac:spMkLst>
            <pc:docMk/>
            <pc:sldMk cId="3266187086" sldId="497"/>
            <ac:spMk id="2" creationId="{65EC7E06-5E53-4EC0-8218-03A0ADA6D6C2}"/>
          </ac:spMkLst>
        </pc:spChg>
        <pc:spChg chg="add del mod">
          <ac:chgData name="Randall Duchesneau" userId="8477ff5a-2220-4023-8377-91f01e0a823a" providerId="ADAL" clId="{18C597C7-56D5-49A2-8FBF-36036EEAEB11}" dt="2020-03-09T19:27:36.548" v="6883" actId="931"/>
          <ac:spMkLst>
            <pc:docMk/>
            <pc:sldMk cId="3266187086" sldId="497"/>
            <ac:spMk id="3" creationId="{726E7029-4257-4366-B95F-4FE20D5244FE}"/>
          </ac:spMkLst>
        </pc:spChg>
        <pc:spChg chg="add del mod">
          <ac:chgData name="Randall Duchesneau" userId="8477ff5a-2220-4023-8377-91f01e0a823a" providerId="ADAL" clId="{18C597C7-56D5-49A2-8FBF-36036EEAEB11}" dt="2020-03-11T12:22:31.184" v="8146"/>
          <ac:spMkLst>
            <pc:docMk/>
            <pc:sldMk cId="3266187086" sldId="497"/>
            <ac:spMk id="3" creationId="{7B94E307-F3A9-43AF-B077-8723ED0E962C}"/>
          </ac:spMkLst>
        </pc:spChg>
        <pc:spChg chg="del">
          <ac:chgData name="Randall Duchesneau" userId="8477ff5a-2220-4023-8377-91f01e0a823a" providerId="ADAL" clId="{18C597C7-56D5-49A2-8FBF-36036EEAEB11}" dt="2020-03-06T14:12:02.490" v="5145"/>
          <ac:spMkLst>
            <pc:docMk/>
            <pc:sldMk cId="3266187086" sldId="497"/>
            <ac:spMk id="3" creationId="{AE2F8901-192E-4863-A78B-9945B1362434}"/>
          </ac:spMkLst>
        </pc:spChg>
        <pc:spChg chg="del mod">
          <ac:chgData name="Randall Duchesneau" userId="8477ff5a-2220-4023-8377-91f01e0a823a" providerId="ADAL" clId="{18C597C7-56D5-49A2-8FBF-36036EEAEB11}" dt="2020-03-11T14:59:16.123" v="8360"/>
          <ac:spMkLst>
            <pc:docMk/>
            <pc:sldMk cId="3266187086" sldId="497"/>
            <ac:spMk id="4" creationId="{368F647A-FE62-437B-A295-55E4278452D9}"/>
          </ac:spMkLst>
        </pc:spChg>
        <pc:spChg chg="del mod">
          <ac:chgData name="Randall Duchesneau" userId="8477ff5a-2220-4023-8377-91f01e0a823a" providerId="ADAL" clId="{18C597C7-56D5-49A2-8FBF-36036EEAEB11}" dt="2020-03-11T12:30:07.249" v="8150" actId="478"/>
          <ac:spMkLst>
            <pc:docMk/>
            <pc:sldMk cId="3266187086" sldId="497"/>
            <ac:spMk id="5" creationId="{6FF42EFE-6E79-41CE-B0BB-54A9A45E74D5}"/>
          </ac:spMkLst>
        </pc:spChg>
        <pc:spChg chg="add del mod">
          <ac:chgData name="Randall Duchesneau" userId="8477ff5a-2220-4023-8377-91f01e0a823a" providerId="ADAL" clId="{18C597C7-56D5-49A2-8FBF-36036EEAEB11}" dt="2020-03-11T12:22:31.184" v="8146"/>
          <ac:spMkLst>
            <pc:docMk/>
            <pc:sldMk cId="3266187086" sldId="497"/>
            <ac:spMk id="6" creationId="{2C351B08-DB22-44DD-96C5-E854BD487DBE}"/>
          </ac:spMkLst>
        </pc:spChg>
        <pc:spChg chg="del mod">
          <ac:chgData name="Randall Duchesneau" userId="8477ff5a-2220-4023-8377-91f01e0a823a" providerId="ADAL" clId="{18C597C7-56D5-49A2-8FBF-36036EEAEB11}" dt="2020-03-09T19:25:00.592" v="6867" actId="931"/>
          <ac:spMkLst>
            <pc:docMk/>
            <pc:sldMk cId="3266187086" sldId="497"/>
            <ac:spMk id="6" creationId="{B529A470-6600-4314-82BF-9A6DE31DD835}"/>
          </ac:spMkLst>
        </pc:spChg>
        <pc:spChg chg="add del mod">
          <ac:chgData name="Randall Duchesneau" userId="8477ff5a-2220-4023-8377-91f01e0a823a" providerId="ADAL" clId="{18C597C7-56D5-49A2-8FBF-36036EEAEB11}" dt="2020-03-11T12:22:31.184" v="8146"/>
          <ac:spMkLst>
            <pc:docMk/>
            <pc:sldMk cId="3266187086" sldId="497"/>
            <ac:spMk id="7" creationId="{ECB51DAB-48E4-440C-A4FF-2DA8E736145F}"/>
          </ac:spMkLst>
        </pc:spChg>
        <pc:spChg chg="add del mod">
          <ac:chgData name="Randall Duchesneau" userId="8477ff5a-2220-4023-8377-91f01e0a823a" providerId="ADAL" clId="{18C597C7-56D5-49A2-8FBF-36036EEAEB11}" dt="2020-03-11T12:22:31.184" v="8146"/>
          <ac:spMkLst>
            <pc:docMk/>
            <pc:sldMk cId="3266187086" sldId="497"/>
            <ac:spMk id="8" creationId="{E26268D6-5506-449A-ABD4-FD58CBC1C6E0}"/>
          </ac:spMkLst>
        </pc:spChg>
        <pc:spChg chg="add del mod">
          <ac:chgData name="Randall Duchesneau" userId="8477ff5a-2220-4023-8377-91f01e0a823a" providerId="ADAL" clId="{18C597C7-56D5-49A2-8FBF-36036EEAEB11}" dt="2020-03-09T19:26:29.002" v="6876"/>
          <ac:spMkLst>
            <pc:docMk/>
            <pc:sldMk cId="3266187086" sldId="497"/>
            <ac:spMk id="9" creationId="{66BDDFD9-3B31-47BC-B726-6C78FD8ECD16}"/>
          </ac:spMkLst>
        </pc:spChg>
        <pc:spChg chg="add del mod">
          <ac:chgData name="Randall Duchesneau" userId="8477ff5a-2220-4023-8377-91f01e0a823a" providerId="ADAL" clId="{18C597C7-56D5-49A2-8FBF-36036EEAEB11}" dt="2020-03-09T19:26:29.002" v="6876"/>
          <ac:spMkLst>
            <pc:docMk/>
            <pc:sldMk cId="3266187086" sldId="497"/>
            <ac:spMk id="10" creationId="{8D1ED558-C14D-444A-A7CC-15A350E1EB25}"/>
          </ac:spMkLst>
        </pc:spChg>
        <pc:spChg chg="add del mod">
          <ac:chgData name="Randall Duchesneau" userId="8477ff5a-2220-4023-8377-91f01e0a823a" providerId="ADAL" clId="{18C597C7-56D5-49A2-8FBF-36036EEAEB11}" dt="2020-03-09T19:26:29.002" v="6876"/>
          <ac:spMkLst>
            <pc:docMk/>
            <pc:sldMk cId="3266187086" sldId="497"/>
            <ac:spMk id="11" creationId="{9B2C2E92-91B9-4DAA-A9D9-5988B308A07A}"/>
          </ac:spMkLst>
        </pc:spChg>
        <pc:spChg chg="add mod ord">
          <ac:chgData name="Randall Duchesneau" userId="8477ff5a-2220-4023-8377-91f01e0a823a" providerId="ADAL" clId="{18C597C7-56D5-49A2-8FBF-36036EEAEB11}" dt="2020-03-16T15:20:28.989" v="14099" actId="20577"/>
          <ac:spMkLst>
            <pc:docMk/>
            <pc:sldMk cId="3266187086" sldId="497"/>
            <ac:spMk id="12" creationId="{68DAFDC9-AE35-400F-BB14-39A006DB5958}"/>
          </ac:spMkLst>
        </pc:spChg>
        <pc:spChg chg="add del mod">
          <ac:chgData name="Randall Duchesneau" userId="8477ff5a-2220-4023-8377-91f01e0a823a" providerId="ADAL" clId="{18C597C7-56D5-49A2-8FBF-36036EEAEB11}" dt="2020-03-09T19:29:21.177" v="6890"/>
          <ac:spMkLst>
            <pc:docMk/>
            <pc:sldMk cId="3266187086" sldId="497"/>
            <ac:spMk id="15" creationId="{1EB4B21D-124D-4706-90A7-339620B8A92F}"/>
          </ac:spMkLst>
        </pc:spChg>
        <pc:picChg chg="add del mod">
          <ac:chgData name="Randall Duchesneau" userId="8477ff5a-2220-4023-8377-91f01e0a823a" providerId="ADAL" clId="{18C597C7-56D5-49A2-8FBF-36036EEAEB11}" dt="2020-03-09T19:27:14.026" v="6879"/>
          <ac:picMkLst>
            <pc:docMk/>
            <pc:sldMk cId="3266187086" sldId="497"/>
            <ac:picMk id="8" creationId="{C1B15B57-77FC-4DE8-A770-ACAA52168C9A}"/>
          </ac:picMkLst>
        </pc:picChg>
        <pc:picChg chg="add mod">
          <ac:chgData name="Randall Duchesneau" userId="8477ff5a-2220-4023-8377-91f01e0a823a" providerId="ADAL" clId="{18C597C7-56D5-49A2-8FBF-36036EEAEB11}" dt="2020-03-09T19:27:54.354" v="6886" actId="26606"/>
          <ac:picMkLst>
            <pc:docMk/>
            <pc:sldMk cId="3266187086" sldId="497"/>
            <ac:picMk id="14" creationId="{055BACEF-C4D5-49B7-B7E7-8D737299166E}"/>
          </ac:picMkLst>
        </pc:picChg>
      </pc:sldChg>
      <pc:sldChg chg="addSp delSp modSp add del mod">
        <pc:chgData name="Randall Duchesneau" userId="8477ff5a-2220-4023-8377-91f01e0a823a" providerId="ADAL" clId="{18C597C7-56D5-49A2-8FBF-36036EEAEB11}" dt="2020-02-18T17:13:52.245" v="371" actId="47"/>
        <pc:sldMkLst>
          <pc:docMk/>
          <pc:sldMk cId="2545454787" sldId="498"/>
        </pc:sldMkLst>
        <pc:spChg chg="del">
          <ac:chgData name="Randall Duchesneau" userId="8477ff5a-2220-4023-8377-91f01e0a823a" providerId="ADAL" clId="{18C597C7-56D5-49A2-8FBF-36036EEAEB11}" dt="2020-02-18T17:07:46.857" v="325"/>
          <ac:spMkLst>
            <pc:docMk/>
            <pc:sldMk cId="2545454787" sldId="498"/>
            <ac:spMk id="2" creationId="{B0FBAAB3-15D9-4598-9B8C-A6B309992FE6}"/>
          </ac:spMkLst>
        </pc:spChg>
        <pc:spChg chg="del">
          <ac:chgData name="Randall Duchesneau" userId="8477ff5a-2220-4023-8377-91f01e0a823a" providerId="ADAL" clId="{18C597C7-56D5-49A2-8FBF-36036EEAEB11}" dt="2020-02-18T17:07:46.857" v="325"/>
          <ac:spMkLst>
            <pc:docMk/>
            <pc:sldMk cId="2545454787" sldId="498"/>
            <ac:spMk id="3" creationId="{A1819D64-3483-4840-9A4A-124FD47C7954}"/>
          </ac:spMkLst>
        </pc:spChg>
        <pc:spChg chg="add del mod">
          <ac:chgData name="Randall Duchesneau" userId="8477ff5a-2220-4023-8377-91f01e0a823a" providerId="ADAL" clId="{18C597C7-56D5-49A2-8FBF-36036EEAEB11}" dt="2020-02-18T17:07:52.179" v="326"/>
          <ac:spMkLst>
            <pc:docMk/>
            <pc:sldMk cId="2545454787" sldId="498"/>
            <ac:spMk id="6" creationId="{F3A3A08D-3474-49A5-8CCB-0510D1831F8C}"/>
          </ac:spMkLst>
        </pc:spChg>
        <pc:spChg chg="add del mod">
          <ac:chgData name="Randall Duchesneau" userId="8477ff5a-2220-4023-8377-91f01e0a823a" providerId="ADAL" clId="{18C597C7-56D5-49A2-8FBF-36036EEAEB11}" dt="2020-02-18T17:07:52.179" v="326"/>
          <ac:spMkLst>
            <pc:docMk/>
            <pc:sldMk cId="2545454787" sldId="498"/>
            <ac:spMk id="7" creationId="{A89E5C70-A3DC-4A63-BA4D-E19F045778B4}"/>
          </ac:spMkLst>
        </pc:spChg>
        <pc:spChg chg="add del mod">
          <ac:chgData name="Randall Duchesneau" userId="8477ff5a-2220-4023-8377-91f01e0a823a" providerId="ADAL" clId="{18C597C7-56D5-49A2-8FBF-36036EEAEB11}" dt="2020-02-18T17:07:52.179" v="326"/>
          <ac:spMkLst>
            <pc:docMk/>
            <pc:sldMk cId="2545454787" sldId="498"/>
            <ac:spMk id="8" creationId="{D388B20F-266E-49BD-A6D3-E4C14AA12DCD}"/>
          </ac:spMkLst>
        </pc:spChg>
        <pc:spChg chg="add del mod">
          <ac:chgData name="Randall Duchesneau" userId="8477ff5a-2220-4023-8377-91f01e0a823a" providerId="ADAL" clId="{18C597C7-56D5-49A2-8FBF-36036EEAEB11}" dt="2020-02-18T17:07:52.179" v="326"/>
          <ac:spMkLst>
            <pc:docMk/>
            <pc:sldMk cId="2545454787" sldId="498"/>
            <ac:spMk id="9" creationId="{128AD277-56BD-40DA-96E3-B2A896E80718}"/>
          </ac:spMkLst>
        </pc:spChg>
        <pc:spChg chg="add del mod">
          <ac:chgData name="Randall Duchesneau" userId="8477ff5a-2220-4023-8377-91f01e0a823a" providerId="ADAL" clId="{18C597C7-56D5-49A2-8FBF-36036EEAEB11}" dt="2020-02-18T17:07:52.179" v="326"/>
          <ac:spMkLst>
            <pc:docMk/>
            <pc:sldMk cId="2545454787" sldId="498"/>
            <ac:spMk id="10" creationId="{F59D050A-AA10-49CF-BF66-6324B884689E}"/>
          </ac:spMkLst>
        </pc:spChg>
        <pc:spChg chg="add mod">
          <ac:chgData name="Randall Duchesneau" userId="8477ff5a-2220-4023-8377-91f01e0a823a" providerId="ADAL" clId="{18C597C7-56D5-49A2-8FBF-36036EEAEB11}" dt="2020-02-18T17:09:39.460" v="342"/>
          <ac:spMkLst>
            <pc:docMk/>
            <pc:sldMk cId="2545454787" sldId="498"/>
            <ac:spMk id="11" creationId="{6DD774F1-D295-46A1-9F35-124290F2721A}"/>
          </ac:spMkLst>
        </pc:spChg>
        <pc:spChg chg="add mod">
          <ac:chgData name="Randall Duchesneau" userId="8477ff5a-2220-4023-8377-91f01e0a823a" providerId="ADAL" clId="{18C597C7-56D5-49A2-8FBF-36036EEAEB11}" dt="2020-02-18T17:08:52.078" v="341" actId="27636"/>
          <ac:spMkLst>
            <pc:docMk/>
            <pc:sldMk cId="2545454787" sldId="498"/>
            <ac:spMk id="12" creationId="{458AD905-643E-4F87-AD6D-43ED2E8F15C9}"/>
          </ac:spMkLst>
        </pc:spChg>
        <pc:spChg chg="add mod">
          <ac:chgData name="Randall Duchesneau" userId="8477ff5a-2220-4023-8377-91f01e0a823a" providerId="ADAL" clId="{18C597C7-56D5-49A2-8FBF-36036EEAEB11}" dt="2020-02-18T17:12:51.151" v="364"/>
          <ac:spMkLst>
            <pc:docMk/>
            <pc:sldMk cId="2545454787" sldId="498"/>
            <ac:spMk id="13" creationId="{07624B56-C91D-495A-B04B-721E5D722EB3}"/>
          </ac:spMkLst>
        </pc:spChg>
      </pc:sldChg>
      <pc:sldChg chg="addSp delSp modSp add mod ord">
        <pc:chgData name="Randall Duchesneau" userId="8477ff5a-2220-4023-8377-91f01e0a823a" providerId="ADAL" clId="{18C597C7-56D5-49A2-8FBF-36036EEAEB11}" dt="2020-03-19T17:18:12.288" v="14697" actId="13244"/>
        <pc:sldMkLst>
          <pc:docMk/>
          <pc:sldMk cId="879818397" sldId="499"/>
        </pc:sldMkLst>
        <pc:spChg chg="add del mod">
          <ac:chgData name="Randall Duchesneau" userId="8477ff5a-2220-4023-8377-91f01e0a823a" providerId="ADAL" clId="{18C597C7-56D5-49A2-8FBF-36036EEAEB11}" dt="2020-03-11T15:00:13.201" v="8361"/>
          <ac:spMkLst>
            <pc:docMk/>
            <pc:sldMk cId="879818397" sldId="499"/>
            <ac:spMk id="2" creationId="{52A996B3-6645-4A5F-9DDB-F4FEA093833D}"/>
          </ac:spMkLst>
        </pc:spChg>
        <pc:spChg chg="del mod">
          <ac:chgData name="Randall Duchesneau" userId="8477ff5a-2220-4023-8377-91f01e0a823a" providerId="ADAL" clId="{18C597C7-56D5-49A2-8FBF-36036EEAEB11}" dt="2020-03-09T14:52:22.349" v="6455" actId="478"/>
          <ac:spMkLst>
            <pc:docMk/>
            <pc:sldMk cId="879818397" sldId="499"/>
            <ac:spMk id="2" creationId="{E30CFD94-454E-4EC4-B679-9E48F89D2DC8}"/>
          </ac:spMkLst>
        </pc:spChg>
        <pc:spChg chg="add del mod">
          <ac:chgData name="Randall Duchesneau" userId="8477ff5a-2220-4023-8377-91f01e0a823a" providerId="ADAL" clId="{18C597C7-56D5-49A2-8FBF-36036EEAEB11}" dt="2020-03-11T15:00:13.201" v="8361"/>
          <ac:spMkLst>
            <pc:docMk/>
            <pc:sldMk cId="879818397" sldId="499"/>
            <ac:spMk id="3" creationId="{0544CDD5-AD7C-4197-950D-7DD332DEAA49}"/>
          </ac:spMkLst>
        </pc:spChg>
        <pc:spChg chg="add del mod">
          <ac:chgData name="Randall Duchesneau" userId="8477ff5a-2220-4023-8377-91f01e0a823a" providerId="ADAL" clId="{18C597C7-56D5-49A2-8FBF-36036EEAEB11}" dt="2020-03-09T14:59:05.215" v="6529" actId="478"/>
          <ac:spMkLst>
            <pc:docMk/>
            <pc:sldMk cId="879818397" sldId="499"/>
            <ac:spMk id="3" creationId="{D243038D-ED46-495C-BE12-0B4831227614}"/>
          </ac:spMkLst>
        </pc:spChg>
        <pc:spChg chg="add del">
          <ac:chgData name="Randall Duchesneau" userId="8477ff5a-2220-4023-8377-91f01e0a823a" providerId="ADAL" clId="{18C597C7-56D5-49A2-8FBF-36036EEAEB11}" dt="2020-03-11T15:02:09.387" v="8371"/>
          <ac:spMkLst>
            <pc:docMk/>
            <pc:sldMk cId="879818397" sldId="499"/>
            <ac:spMk id="4" creationId="{0CDC6C32-E8C4-4A55-897B-29E3E179EF5C}"/>
          </ac:spMkLst>
        </pc:spChg>
        <pc:spChg chg="add del mod">
          <ac:chgData name="Randall Duchesneau" userId="8477ff5a-2220-4023-8377-91f01e0a823a" providerId="ADAL" clId="{18C597C7-56D5-49A2-8FBF-36036EEAEB11}" dt="2020-03-11T15:02:42.402" v="8385"/>
          <ac:spMkLst>
            <pc:docMk/>
            <pc:sldMk cId="879818397" sldId="499"/>
            <ac:spMk id="5" creationId="{5C3B010F-97EC-40F8-B0FF-6CC9E0F2EFFE}"/>
          </ac:spMkLst>
        </pc:spChg>
        <pc:spChg chg="mod">
          <ac:chgData name="Randall Duchesneau" userId="8477ff5a-2220-4023-8377-91f01e0a823a" providerId="ADAL" clId="{18C597C7-56D5-49A2-8FBF-36036EEAEB11}" dt="2020-03-11T15:06:01.546" v="8407" actId="27636"/>
          <ac:spMkLst>
            <pc:docMk/>
            <pc:sldMk cId="879818397" sldId="499"/>
            <ac:spMk id="6" creationId="{08214D37-155C-49F3-AD64-32291618B6DC}"/>
          </ac:spMkLst>
        </pc:spChg>
        <pc:spChg chg="add mod">
          <ac:chgData name="Randall Duchesneau" userId="8477ff5a-2220-4023-8377-91f01e0a823a" providerId="ADAL" clId="{18C597C7-56D5-49A2-8FBF-36036EEAEB11}" dt="2020-03-13T13:10:22.844" v="11604" actId="403"/>
          <ac:spMkLst>
            <pc:docMk/>
            <pc:sldMk cId="879818397" sldId="499"/>
            <ac:spMk id="7" creationId="{0235B987-BC44-4381-ADF1-73D0D3B152F3}"/>
          </ac:spMkLst>
        </pc:spChg>
        <pc:spChg chg="add del mod">
          <ac:chgData name="Randall Duchesneau" userId="8477ff5a-2220-4023-8377-91f01e0a823a" providerId="ADAL" clId="{18C597C7-56D5-49A2-8FBF-36036EEAEB11}" dt="2020-03-06T20:12:32.676" v="5871" actId="478"/>
          <ac:spMkLst>
            <pc:docMk/>
            <pc:sldMk cId="879818397" sldId="499"/>
            <ac:spMk id="7" creationId="{F4A6269C-46BC-422C-B2AD-393492D0A2AF}"/>
          </ac:spMkLst>
        </pc:spChg>
        <pc:spChg chg="add del mod">
          <ac:chgData name="Randall Duchesneau" userId="8477ff5a-2220-4023-8377-91f01e0a823a" providerId="ADAL" clId="{18C597C7-56D5-49A2-8FBF-36036EEAEB11}" dt="2020-03-09T14:59:04.532" v="6528"/>
          <ac:spMkLst>
            <pc:docMk/>
            <pc:sldMk cId="879818397" sldId="499"/>
            <ac:spMk id="8" creationId="{1297D96D-2C33-4C33-9046-4CFD539E5627}"/>
          </ac:spMkLst>
        </pc:spChg>
        <pc:spChg chg="add del mod">
          <ac:chgData name="Randall Duchesneau" userId="8477ff5a-2220-4023-8377-91f01e0a823a" providerId="ADAL" clId="{18C597C7-56D5-49A2-8FBF-36036EEAEB11}" dt="2020-03-11T15:00:13.201" v="8361"/>
          <ac:spMkLst>
            <pc:docMk/>
            <pc:sldMk cId="879818397" sldId="499"/>
            <ac:spMk id="8" creationId="{2276CC5B-8D1C-4DF1-99B7-6C524C4DE8C4}"/>
          </ac:spMkLst>
        </pc:spChg>
        <pc:spChg chg="add del mod">
          <ac:chgData name="Randall Duchesneau" userId="8477ff5a-2220-4023-8377-91f01e0a823a" providerId="ADAL" clId="{18C597C7-56D5-49A2-8FBF-36036EEAEB11}" dt="2020-03-06T20:12:13.820" v="5863" actId="478"/>
          <ac:spMkLst>
            <pc:docMk/>
            <pc:sldMk cId="879818397" sldId="499"/>
            <ac:spMk id="8" creationId="{52DF2F79-8222-4C39-88D2-6B8AA80B1508}"/>
          </ac:spMkLst>
        </pc:spChg>
        <pc:spChg chg="add del mod">
          <ac:chgData name="Randall Duchesneau" userId="8477ff5a-2220-4023-8377-91f01e0a823a" providerId="ADAL" clId="{18C597C7-56D5-49A2-8FBF-36036EEAEB11}" dt="2020-03-11T15:00:13.201" v="8361"/>
          <ac:spMkLst>
            <pc:docMk/>
            <pc:sldMk cId="879818397" sldId="499"/>
            <ac:spMk id="9" creationId="{90CAA9F9-C46F-4281-B89C-5A2FACFED982}"/>
          </ac:spMkLst>
        </pc:spChg>
        <pc:spChg chg="add del mod">
          <ac:chgData name="Randall Duchesneau" userId="8477ff5a-2220-4023-8377-91f01e0a823a" providerId="ADAL" clId="{18C597C7-56D5-49A2-8FBF-36036EEAEB11}" dt="2020-03-09T14:59:04.532" v="6528"/>
          <ac:spMkLst>
            <pc:docMk/>
            <pc:sldMk cId="879818397" sldId="499"/>
            <ac:spMk id="9" creationId="{92730F31-538B-4727-83D2-41E5A1B5CE8B}"/>
          </ac:spMkLst>
        </pc:spChg>
        <pc:spChg chg="add del mod">
          <ac:chgData name="Randall Duchesneau" userId="8477ff5a-2220-4023-8377-91f01e0a823a" providerId="ADAL" clId="{18C597C7-56D5-49A2-8FBF-36036EEAEB11}" dt="2020-03-11T15:01:40.991" v="8363"/>
          <ac:spMkLst>
            <pc:docMk/>
            <pc:sldMk cId="879818397" sldId="499"/>
            <ac:spMk id="10" creationId="{EF9A3356-DFB7-49A3-972E-EEA53F110F5E}"/>
          </ac:spMkLst>
        </pc:spChg>
        <pc:spChg chg="add del mod">
          <ac:chgData name="Randall Duchesneau" userId="8477ff5a-2220-4023-8377-91f01e0a823a" providerId="ADAL" clId="{18C597C7-56D5-49A2-8FBF-36036EEAEB11}" dt="2020-03-19T17:18:12.288" v="14697" actId="13244"/>
          <ac:spMkLst>
            <pc:docMk/>
            <pc:sldMk cId="879818397" sldId="499"/>
            <ac:spMk id="11" creationId="{E1FC54E2-13D0-4B9A-A0F3-D4F5784A3843}"/>
          </ac:spMkLst>
        </pc:spChg>
        <pc:spChg chg="add del mod">
          <ac:chgData name="Randall Duchesneau" userId="8477ff5a-2220-4023-8377-91f01e0a823a" providerId="ADAL" clId="{18C597C7-56D5-49A2-8FBF-36036EEAEB11}" dt="2020-03-11T15:01:40.991" v="8363"/>
          <ac:spMkLst>
            <pc:docMk/>
            <pc:sldMk cId="879818397" sldId="499"/>
            <ac:spMk id="12" creationId="{C1F5E18C-04D0-4D48-A865-48186F28C241}"/>
          </ac:spMkLst>
        </pc:spChg>
        <pc:spChg chg="add del mod">
          <ac:chgData name="Randall Duchesneau" userId="8477ff5a-2220-4023-8377-91f01e0a823a" providerId="ADAL" clId="{18C597C7-56D5-49A2-8FBF-36036EEAEB11}" dt="2020-03-11T15:01:40.991" v="8363"/>
          <ac:spMkLst>
            <pc:docMk/>
            <pc:sldMk cId="879818397" sldId="499"/>
            <ac:spMk id="13" creationId="{4934C431-807C-448B-82C7-F36A0EDBD3B3}"/>
          </ac:spMkLst>
        </pc:spChg>
        <pc:spChg chg="add del mod">
          <ac:chgData name="Randall Duchesneau" userId="8477ff5a-2220-4023-8377-91f01e0a823a" providerId="ADAL" clId="{18C597C7-56D5-49A2-8FBF-36036EEAEB11}" dt="2020-03-11T15:01:40.991" v="8363"/>
          <ac:spMkLst>
            <pc:docMk/>
            <pc:sldMk cId="879818397" sldId="499"/>
            <ac:spMk id="14" creationId="{1D4B429A-8CA8-4E9B-83EB-A6221289DA65}"/>
          </ac:spMkLst>
        </pc:spChg>
        <pc:spChg chg="add del mod">
          <ac:chgData name="Randall Duchesneau" userId="8477ff5a-2220-4023-8377-91f01e0a823a" providerId="ADAL" clId="{18C597C7-56D5-49A2-8FBF-36036EEAEB11}" dt="2020-03-11T15:02:13.558" v="8373"/>
          <ac:spMkLst>
            <pc:docMk/>
            <pc:sldMk cId="879818397" sldId="499"/>
            <ac:spMk id="15" creationId="{AB66F176-A84B-48A3-8AF1-30FC7A289A2F}"/>
          </ac:spMkLst>
        </pc:spChg>
        <pc:spChg chg="add del mod">
          <ac:chgData name="Randall Duchesneau" userId="8477ff5a-2220-4023-8377-91f01e0a823a" providerId="ADAL" clId="{18C597C7-56D5-49A2-8FBF-36036EEAEB11}" dt="2020-03-11T15:02:13.558" v="8373"/>
          <ac:spMkLst>
            <pc:docMk/>
            <pc:sldMk cId="879818397" sldId="499"/>
            <ac:spMk id="16" creationId="{A6AD05E4-167A-45A5-AC5C-6359770C0393}"/>
          </ac:spMkLst>
        </pc:spChg>
        <pc:spChg chg="add del mod">
          <ac:chgData name="Randall Duchesneau" userId="8477ff5a-2220-4023-8377-91f01e0a823a" providerId="ADAL" clId="{18C597C7-56D5-49A2-8FBF-36036EEAEB11}" dt="2020-03-11T15:02:13.558" v="8373"/>
          <ac:spMkLst>
            <pc:docMk/>
            <pc:sldMk cId="879818397" sldId="499"/>
            <ac:spMk id="17" creationId="{52267CD4-3547-482B-A990-DB7CC6F3F9CE}"/>
          </ac:spMkLst>
        </pc:spChg>
        <pc:spChg chg="add del mod">
          <ac:chgData name="Randall Duchesneau" userId="8477ff5a-2220-4023-8377-91f01e0a823a" providerId="ADAL" clId="{18C597C7-56D5-49A2-8FBF-36036EEAEB11}" dt="2020-03-11T15:02:13.558" v="8373"/>
          <ac:spMkLst>
            <pc:docMk/>
            <pc:sldMk cId="879818397" sldId="499"/>
            <ac:spMk id="18" creationId="{2A779B58-2A05-4E7D-BDC3-962773DFF7D1}"/>
          </ac:spMkLst>
        </pc:spChg>
        <pc:spChg chg="add del mod">
          <ac:chgData name="Randall Duchesneau" userId="8477ff5a-2220-4023-8377-91f01e0a823a" providerId="ADAL" clId="{18C597C7-56D5-49A2-8FBF-36036EEAEB11}" dt="2020-03-11T15:02:41.501" v="8384"/>
          <ac:spMkLst>
            <pc:docMk/>
            <pc:sldMk cId="879818397" sldId="499"/>
            <ac:spMk id="19" creationId="{CA091B2D-1603-401D-9CCE-30816A367D5F}"/>
          </ac:spMkLst>
        </pc:spChg>
        <pc:spChg chg="add del mod">
          <ac:chgData name="Randall Duchesneau" userId="8477ff5a-2220-4023-8377-91f01e0a823a" providerId="ADAL" clId="{18C597C7-56D5-49A2-8FBF-36036EEAEB11}" dt="2020-03-11T15:02:41.501" v="8384"/>
          <ac:spMkLst>
            <pc:docMk/>
            <pc:sldMk cId="879818397" sldId="499"/>
            <ac:spMk id="20" creationId="{7C5C4127-53F6-4885-BE5E-06A260CAE7D8}"/>
          </ac:spMkLst>
        </pc:spChg>
        <pc:spChg chg="add del mod">
          <ac:chgData name="Randall Duchesneau" userId="8477ff5a-2220-4023-8377-91f01e0a823a" providerId="ADAL" clId="{18C597C7-56D5-49A2-8FBF-36036EEAEB11}" dt="2020-03-11T15:02:41.501" v="8384"/>
          <ac:spMkLst>
            <pc:docMk/>
            <pc:sldMk cId="879818397" sldId="499"/>
            <ac:spMk id="21" creationId="{887749FC-EF36-45C4-B1E5-9DCB7AE879F0}"/>
          </ac:spMkLst>
        </pc:spChg>
        <pc:spChg chg="add del mod">
          <ac:chgData name="Randall Duchesneau" userId="8477ff5a-2220-4023-8377-91f01e0a823a" providerId="ADAL" clId="{18C597C7-56D5-49A2-8FBF-36036EEAEB11}" dt="2020-03-11T15:02:40.757" v="8382"/>
          <ac:spMkLst>
            <pc:docMk/>
            <pc:sldMk cId="879818397" sldId="499"/>
            <ac:spMk id="22" creationId="{C037C254-B4C5-431E-9CF9-38F3B28CAF82}"/>
          </ac:spMkLst>
        </pc:spChg>
        <pc:spChg chg="add del mod">
          <ac:chgData name="Randall Duchesneau" userId="8477ff5a-2220-4023-8377-91f01e0a823a" providerId="ADAL" clId="{18C597C7-56D5-49A2-8FBF-36036EEAEB11}" dt="2020-03-11T15:02:40.757" v="8382"/>
          <ac:spMkLst>
            <pc:docMk/>
            <pc:sldMk cId="879818397" sldId="499"/>
            <ac:spMk id="23" creationId="{6DB03F39-7DB2-49F1-B1AC-90958AB0182C}"/>
          </ac:spMkLst>
        </pc:spChg>
        <pc:spChg chg="add del mod">
          <ac:chgData name="Randall Duchesneau" userId="8477ff5a-2220-4023-8377-91f01e0a823a" providerId="ADAL" clId="{18C597C7-56D5-49A2-8FBF-36036EEAEB11}" dt="2020-03-11T15:02:40.757" v="8382"/>
          <ac:spMkLst>
            <pc:docMk/>
            <pc:sldMk cId="879818397" sldId="499"/>
            <ac:spMk id="24" creationId="{F5F16F7B-2F06-432B-AEBB-0037079C9777}"/>
          </ac:spMkLst>
        </pc:spChg>
      </pc:sldChg>
      <pc:sldChg chg="addSp delSp modSp add del mod ord modClrScheme chgLayout">
        <pc:chgData name="Randall Duchesneau" userId="8477ff5a-2220-4023-8377-91f01e0a823a" providerId="ADAL" clId="{18C597C7-56D5-49A2-8FBF-36036EEAEB11}" dt="2020-03-09T19:43:04.580" v="6899" actId="2696"/>
        <pc:sldMkLst>
          <pc:docMk/>
          <pc:sldMk cId="1588095645" sldId="500"/>
        </pc:sldMkLst>
        <pc:spChg chg="del mod">
          <ac:chgData name="Randall Duchesneau" userId="8477ff5a-2220-4023-8377-91f01e0a823a" providerId="ADAL" clId="{18C597C7-56D5-49A2-8FBF-36036EEAEB11}" dt="2020-03-09T19:30:58.070" v="6891" actId="26606"/>
          <ac:spMkLst>
            <pc:docMk/>
            <pc:sldMk cId="1588095645" sldId="500"/>
            <ac:spMk id="2" creationId="{27DBC1AF-16C6-4300-AA61-36C8BA571880}"/>
          </ac:spMkLst>
        </pc:spChg>
        <pc:spChg chg="del">
          <ac:chgData name="Randall Duchesneau" userId="8477ff5a-2220-4023-8377-91f01e0a823a" providerId="ADAL" clId="{18C597C7-56D5-49A2-8FBF-36036EEAEB11}" dt="2020-03-09T19:30:58.070" v="6891" actId="26606"/>
          <ac:spMkLst>
            <pc:docMk/>
            <pc:sldMk cId="1588095645" sldId="500"/>
            <ac:spMk id="3" creationId="{CF5E2B85-DB71-4C4E-83EA-AEEFB6A92B32}"/>
          </ac:spMkLst>
        </pc:spChg>
        <pc:spChg chg="mod">
          <ac:chgData name="Randall Duchesneau" userId="8477ff5a-2220-4023-8377-91f01e0a823a" providerId="ADAL" clId="{18C597C7-56D5-49A2-8FBF-36036EEAEB11}" dt="2020-03-09T19:30:58.070" v="6891" actId="26606"/>
          <ac:spMkLst>
            <pc:docMk/>
            <pc:sldMk cId="1588095645" sldId="500"/>
            <ac:spMk id="4" creationId="{64C0636A-4395-4724-8579-13B61A1627F6}"/>
          </ac:spMkLst>
        </pc:spChg>
        <pc:spChg chg="mod">
          <ac:chgData name="Randall Duchesneau" userId="8477ff5a-2220-4023-8377-91f01e0a823a" providerId="ADAL" clId="{18C597C7-56D5-49A2-8FBF-36036EEAEB11}" dt="2020-03-09T19:30:58.070" v="6891" actId="26606"/>
          <ac:spMkLst>
            <pc:docMk/>
            <pc:sldMk cId="1588095645" sldId="500"/>
            <ac:spMk id="5" creationId="{A08C436A-A7BC-491C-B204-BD18C243E356}"/>
          </ac:spMkLst>
        </pc:spChg>
        <pc:spChg chg="mod ord">
          <ac:chgData name="Randall Duchesneau" userId="8477ff5a-2220-4023-8377-91f01e0a823a" providerId="ADAL" clId="{18C597C7-56D5-49A2-8FBF-36036EEAEB11}" dt="2020-03-09T19:30:58.070" v="6891" actId="26606"/>
          <ac:spMkLst>
            <pc:docMk/>
            <pc:sldMk cId="1588095645" sldId="500"/>
            <ac:spMk id="6" creationId="{74344B94-75AF-408B-8C39-11C7738EFBDC}"/>
          </ac:spMkLst>
        </pc:spChg>
        <pc:spChg chg="add mod">
          <ac:chgData name="Randall Duchesneau" userId="8477ff5a-2220-4023-8377-91f01e0a823a" providerId="ADAL" clId="{18C597C7-56D5-49A2-8FBF-36036EEAEB11}" dt="2020-03-09T19:30:58.070" v="6891" actId="26606"/>
          <ac:spMkLst>
            <pc:docMk/>
            <pc:sldMk cId="1588095645" sldId="500"/>
            <ac:spMk id="13" creationId="{2DC0CA64-D607-48F5-BA37-C489290477E4}"/>
          </ac:spMkLst>
        </pc:spChg>
        <pc:graphicFrameChg chg="add mod">
          <ac:chgData name="Randall Duchesneau" userId="8477ff5a-2220-4023-8377-91f01e0a823a" providerId="ADAL" clId="{18C597C7-56D5-49A2-8FBF-36036EEAEB11}" dt="2020-03-09T19:41:10.209" v="6894"/>
          <ac:graphicFrameMkLst>
            <pc:docMk/>
            <pc:sldMk cId="1588095645" sldId="500"/>
            <ac:graphicFrameMk id="8" creationId="{6CD52AC5-3E3F-4F81-BD28-3ACFC8DD6CE5}"/>
          </ac:graphicFrameMkLst>
        </pc:graphicFrameChg>
      </pc:sldChg>
      <pc:sldChg chg="addSp delSp modSp add mod">
        <pc:chgData name="Randall Duchesneau" userId="8477ff5a-2220-4023-8377-91f01e0a823a" providerId="ADAL" clId="{18C597C7-56D5-49A2-8FBF-36036EEAEB11}" dt="2020-03-13T13:13:41.235" v="11627" actId="122"/>
        <pc:sldMkLst>
          <pc:docMk/>
          <pc:sldMk cId="890901777" sldId="501"/>
        </pc:sldMkLst>
        <pc:spChg chg="mod">
          <ac:chgData name="Randall Duchesneau" userId="8477ff5a-2220-4023-8377-91f01e0a823a" providerId="ADAL" clId="{18C597C7-56D5-49A2-8FBF-36036EEAEB11}" dt="2020-03-11T17:46:12.113" v="8975" actId="12"/>
          <ac:spMkLst>
            <pc:docMk/>
            <pc:sldMk cId="890901777" sldId="501"/>
            <ac:spMk id="2" creationId="{EE493224-E2EA-4CB9-9E6F-B3ABB9F3C2FF}"/>
          </ac:spMkLst>
        </pc:spChg>
        <pc:spChg chg="del">
          <ac:chgData name="Randall Duchesneau" userId="8477ff5a-2220-4023-8377-91f01e0a823a" providerId="ADAL" clId="{18C597C7-56D5-49A2-8FBF-36036EEAEB11}" dt="2020-02-19T18:23:48.119" v="1862"/>
          <ac:spMkLst>
            <pc:docMk/>
            <pc:sldMk cId="890901777" sldId="501"/>
            <ac:spMk id="3" creationId="{3BC72E71-4B8A-4613-9F29-9B1225DC055D}"/>
          </ac:spMkLst>
        </pc:spChg>
        <pc:spChg chg="add del mod">
          <ac:chgData name="Randall Duchesneau" userId="8477ff5a-2220-4023-8377-91f01e0a823a" providerId="ADAL" clId="{18C597C7-56D5-49A2-8FBF-36036EEAEB11}" dt="2020-03-13T13:13:28.282" v="11624"/>
          <ac:spMkLst>
            <pc:docMk/>
            <pc:sldMk cId="890901777" sldId="501"/>
            <ac:spMk id="3" creationId="{C353EB59-F3FE-44A7-95E9-F5582B585742}"/>
          </ac:spMkLst>
        </pc:spChg>
        <pc:spChg chg="add del mod">
          <ac:chgData name="Randall Duchesneau" userId="8477ff5a-2220-4023-8377-91f01e0a823a" providerId="ADAL" clId="{18C597C7-56D5-49A2-8FBF-36036EEAEB11}" dt="2020-03-13T13:13:28.282" v="11624"/>
          <ac:spMkLst>
            <pc:docMk/>
            <pc:sldMk cId="890901777" sldId="501"/>
            <ac:spMk id="4" creationId="{946AE668-A684-4B1F-85B3-772D567ADF23}"/>
          </ac:spMkLst>
        </pc:spChg>
        <pc:spChg chg="del">
          <ac:chgData name="Randall Duchesneau" userId="8477ff5a-2220-4023-8377-91f01e0a823a" providerId="ADAL" clId="{18C597C7-56D5-49A2-8FBF-36036EEAEB11}" dt="2020-03-13T13:13:16.699" v="11622"/>
          <ac:spMkLst>
            <pc:docMk/>
            <pc:sldMk cId="890901777" sldId="501"/>
            <ac:spMk id="5" creationId="{EED8386A-1086-48FF-A486-412C0463DC3D}"/>
          </ac:spMkLst>
        </pc:spChg>
        <pc:spChg chg="mod">
          <ac:chgData name="Randall Duchesneau" userId="8477ff5a-2220-4023-8377-91f01e0a823a" providerId="ADAL" clId="{18C597C7-56D5-49A2-8FBF-36036EEAEB11}" dt="2020-02-18T17:57:02.839" v="472" actId="20577"/>
          <ac:spMkLst>
            <pc:docMk/>
            <pc:sldMk cId="890901777" sldId="501"/>
            <ac:spMk id="6" creationId="{BAF86809-4A51-42B9-BB29-8613D0624D32}"/>
          </ac:spMkLst>
        </pc:spChg>
        <pc:spChg chg="add del mod">
          <ac:chgData name="Randall Duchesneau" userId="8477ff5a-2220-4023-8377-91f01e0a823a" providerId="ADAL" clId="{18C597C7-56D5-49A2-8FBF-36036EEAEB11}" dt="2020-03-11T17:45:03.646" v="8924" actId="478"/>
          <ac:spMkLst>
            <pc:docMk/>
            <pc:sldMk cId="890901777" sldId="501"/>
            <ac:spMk id="7" creationId="{48CF2F15-EB5F-46FD-A86C-197086703325}"/>
          </ac:spMkLst>
        </pc:spChg>
        <pc:spChg chg="add del mod">
          <ac:chgData name="Randall Duchesneau" userId="8477ff5a-2220-4023-8377-91f01e0a823a" providerId="ADAL" clId="{18C597C7-56D5-49A2-8FBF-36036EEAEB11}" dt="2020-03-13T13:13:28.282" v="11624"/>
          <ac:spMkLst>
            <pc:docMk/>
            <pc:sldMk cId="890901777" sldId="501"/>
            <ac:spMk id="7" creationId="{A406E1CA-C162-48FD-B6CB-1A63EBFB020D}"/>
          </ac:spMkLst>
        </pc:spChg>
        <pc:spChg chg="add del mod">
          <ac:chgData name="Randall Duchesneau" userId="8477ff5a-2220-4023-8377-91f01e0a823a" providerId="ADAL" clId="{18C597C7-56D5-49A2-8FBF-36036EEAEB11}" dt="2020-03-11T17:45:14.876" v="8931" actId="478"/>
          <ac:spMkLst>
            <pc:docMk/>
            <pc:sldMk cId="890901777" sldId="501"/>
            <ac:spMk id="8" creationId="{F1E7CDE7-586B-4079-9B90-49784980C721}"/>
          </ac:spMkLst>
        </pc:spChg>
        <pc:spChg chg="add mod">
          <ac:chgData name="Randall Duchesneau" userId="8477ff5a-2220-4023-8377-91f01e0a823a" providerId="ADAL" clId="{18C597C7-56D5-49A2-8FBF-36036EEAEB11}" dt="2020-03-13T13:13:41.235" v="11627" actId="122"/>
          <ac:spMkLst>
            <pc:docMk/>
            <pc:sldMk cId="890901777" sldId="501"/>
            <ac:spMk id="9" creationId="{F400083D-5838-48EA-8CC6-1F69F918484C}"/>
          </ac:spMkLst>
        </pc:spChg>
        <pc:spChg chg="mod">
          <ac:chgData name="Randall Duchesneau" userId="8477ff5a-2220-4023-8377-91f01e0a823a" providerId="ADAL" clId="{18C597C7-56D5-49A2-8FBF-36036EEAEB11}" dt="2020-03-11T17:51:43.704" v="8986" actId="208"/>
          <ac:spMkLst>
            <pc:docMk/>
            <pc:sldMk cId="890901777" sldId="501"/>
            <ac:spMk id="20" creationId="{5006044A-5008-43AA-918D-B5DB85E57C27}"/>
          </ac:spMkLst>
        </pc:spChg>
        <pc:spChg chg="mod">
          <ac:chgData name="Randall Duchesneau" userId="8477ff5a-2220-4023-8377-91f01e0a823a" providerId="ADAL" clId="{18C597C7-56D5-49A2-8FBF-36036EEAEB11}" dt="2020-03-11T17:51:56.129" v="8988" actId="208"/>
          <ac:spMkLst>
            <pc:docMk/>
            <pc:sldMk cId="890901777" sldId="501"/>
            <ac:spMk id="21" creationId="{011DCED3-A26D-4D68-B310-2697345671B5}"/>
          </ac:spMkLst>
        </pc:spChg>
        <pc:spChg chg="mod">
          <ac:chgData name="Randall Duchesneau" userId="8477ff5a-2220-4023-8377-91f01e0a823a" providerId="ADAL" clId="{18C597C7-56D5-49A2-8FBF-36036EEAEB11}" dt="2020-03-11T17:51:39.971" v="8985" actId="208"/>
          <ac:spMkLst>
            <pc:docMk/>
            <pc:sldMk cId="890901777" sldId="501"/>
            <ac:spMk id="22" creationId="{01B14B53-3527-4509-8BBD-C0D526C672D9}"/>
          </ac:spMkLst>
        </pc:spChg>
        <pc:spChg chg="mod">
          <ac:chgData name="Randall Duchesneau" userId="8477ff5a-2220-4023-8377-91f01e0a823a" providerId="ADAL" clId="{18C597C7-56D5-49A2-8FBF-36036EEAEB11}" dt="2020-03-11T17:51:22.611" v="8983" actId="208"/>
          <ac:spMkLst>
            <pc:docMk/>
            <pc:sldMk cId="890901777" sldId="501"/>
            <ac:spMk id="25" creationId="{1D65DEEF-4E87-4D93-BACF-559D7EE82757}"/>
          </ac:spMkLst>
        </pc:spChg>
        <pc:spChg chg="mod">
          <ac:chgData name="Randall Duchesneau" userId="8477ff5a-2220-4023-8377-91f01e0a823a" providerId="ADAL" clId="{18C597C7-56D5-49A2-8FBF-36036EEAEB11}" dt="2020-03-11T17:51:50.297" v="8987" actId="208"/>
          <ac:spMkLst>
            <pc:docMk/>
            <pc:sldMk cId="890901777" sldId="501"/>
            <ac:spMk id="26" creationId="{C1C5AF7B-636E-4CBD-BF78-E6C8484B69AB}"/>
          </ac:spMkLst>
        </pc:spChg>
        <pc:spChg chg="mod">
          <ac:chgData name="Randall Duchesneau" userId="8477ff5a-2220-4023-8377-91f01e0a823a" providerId="ADAL" clId="{18C597C7-56D5-49A2-8FBF-36036EEAEB11}" dt="2020-03-11T17:51:32.472" v="8984" actId="208"/>
          <ac:spMkLst>
            <pc:docMk/>
            <pc:sldMk cId="890901777" sldId="501"/>
            <ac:spMk id="27" creationId="{1B25D8B7-8197-4678-8E1E-05C931FE43B3}"/>
          </ac:spMkLst>
        </pc:spChg>
        <pc:grpChg chg="mod">
          <ac:chgData name="Randall Duchesneau" userId="8477ff5a-2220-4023-8377-91f01e0a823a" providerId="ADAL" clId="{18C597C7-56D5-49A2-8FBF-36036EEAEB11}" dt="2020-03-11T17:52:06.089" v="8990" actId="1076"/>
          <ac:grpSpMkLst>
            <pc:docMk/>
            <pc:sldMk cId="890901777" sldId="501"/>
            <ac:grpSpMk id="11" creationId="{C22F9ECC-326E-424D-9905-884118834184}"/>
          </ac:grpSpMkLst>
        </pc:grpChg>
        <pc:picChg chg="add del mod">
          <ac:chgData name="Randall Duchesneau" userId="8477ff5a-2220-4023-8377-91f01e0a823a" providerId="ADAL" clId="{18C597C7-56D5-49A2-8FBF-36036EEAEB11}" dt="2020-03-11T17:50:42.126" v="8981" actId="27803"/>
          <ac:picMkLst>
            <pc:docMk/>
            <pc:sldMk cId="890901777" sldId="501"/>
            <ac:picMk id="10" creationId="{C22F9ECC-326E-424D-9905-884118834184}"/>
          </ac:picMkLst>
        </pc:picChg>
      </pc:sldChg>
      <pc:sldChg chg="modSp add del mod">
        <pc:chgData name="Randall Duchesneau" userId="8477ff5a-2220-4023-8377-91f01e0a823a" providerId="ADAL" clId="{18C597C7-56D5-49A2-8FBF-36036EEAEB11}" dt="2020-02-19T13:08:08.844" v="1613" actId="47"/>
        <pc:sldMkLst>
          <pc:docMk/>
          <pc:sldMk cId="497929611" sldId="502"/>
        </pc:sldMkLst>
        <pc:spChg chg="mod">
          <ac:chgData name="Randall Duchesneau" userId="8477ff5a-2220-4023-8377-91f01e0a823a" providerId="ADAL" clId="{18C597C7-56D5-49A2-8FBF-36036EEAEB11}" dt="2020-02-18T18:40:05.303" v="1564" actId="20577"/>
          <ac:spMkLst>
            <pc:docMk/>
            <pc:sldMk cId="497929611" sldId="502"/>
            <ac:spMk id="6" creationId="{89DC369D-03A0-4701-AF1F-DA799A83F7F6}"/>
          </ac:spMkLst>
        </pc:spChg>
      </pc:sldChg>
      <pc:sldChg chg="addSp delSp modSp add del mod">
        <pc:chgData name="Randall Duchesneau" userId="8477ff5a-2220-4023-8377-91f01e0a823a" providerId="ADAL" clId="{18C597C7-56D5-49A2-8FBF-36036EEAEB11}" dt="2020-02-18T17:58:38.434" v="501" actId="47"/>
        <pc:sldMkLst>
          <pc:docMk/>
          <pc:sldMk cId="81262474" sldId="503"/>
        </pc:sldMkLst>
        <pc:spChg chg="del">
          <ac:chgData name="Randall Duchesneau" userId="8477ff5a-2220-4023-8377-91f01e0a823a" providerId="ADAL" clId="{18C597C7-56D5-49A2-8FBF-36036EEAEB11}" dt="2020-02-18T17:57:56.352" v="475"/>
          <ac:spMkLst>
            <pc:docMk/>
            <pc:sldMk cId="81262474" sldId="503"/>
            <ac:spMk id="2" creationId="{1E9A8BD5-5EE0-4FF3-B25E-9BEF2D051756}"/>
          </ac:spMkLst>
        </pc:spChg>
        <pc:spChg chg="del">
          <ac:chgData name="Randall Duchesneau" userId="8477ff5a-2220-4023-8377-91f01e0a823a" providerId="ADAL" clId="{18C597C7-56D5-49A2-8FBF-36036EEAEB11}" dt="2020-02-18T17:57:56.352" v="475"/>
          <ac:spMkLst>
            <pc:docMk/>
            <pc:sldMk cId="81262474" sldId="503"/>
            <ac:spMk id="3" creationId="{06B6A819-656F-4108-8064-359C8C87E2B6}"/>
          </ac:spMkLst>
        </pc:spChg>
        <pc:spChg chg="del">
          <ac:chgData name="Randall Duchesneau" userId="8477ff5a-2220-4023-8377-91f01e0a823a" providerId="ADAL" clId="{18C597C7-56D5-49A2-8FBF-36036EEAEB11}" dt="2020-02-18T17:57:56.352" v="475"/>
          <ac:spMkLst>
            <pc:docMk/>
            <pc:sldMk cId="81262474" sldId="503"/>
            <ac:spMk id="6" creationId="{DEAFEB97-9B15-4012-B779-C5C6FF4CBC95}"/>
          </ac:spMkLst>
        </pc:spChg>
        <pc:spChg chg="add mod">
          <ac:chgData name="Randall Duchesneau" userId="8477ff5a-2220-4023-8377-91f01e0a823a" providerId="ADAL" clId="{18C597C7-56D5-49A2-8FBF-36036EEAEB11}" dt="2020-02-18T17:57:58.617" v="485" actId="20577"/>
          <ac:spMkLst>
            <pc:docMk/>
            <pc:sldMk cId="81262474" sldId="503"/>
            <ac:spMk id="7" creationId="{E22BC332-EB80-4808-BE40-E66C313BE7BE}"/>
          </ac:spMkLst>
        </pc:spChg>
        <pc:spChg chg="add del mod">
          <ac:chgData name="Randall Duchesneau" userId="8477ff5a-2220-4023-8377-91f01e0a823a" providerId="ADAL" clId="{18C597C7-56D5-49A2-8FBF-36036EEAEB11}" dt="2020-02-18T17:58:31.179" v="500"/>
          <ac:spMkLst>
            <pc:docMk/>
            <pc:sldMk cId="81262474" sldId="503"/>
            <ac:spMk id="8" creationId="{8DF1862A-615B-49A2-8B7F-134437AEF944}"/>
          </ac:spMkLst>
        </pc:spChg>
        <pc:spChg chg="add del mod">
          <ac:chgData name="Randall Duchesneau" userId="8477ff5a-2220-4023-8377-91f01e0a823a" providerId="ADAL" clId="{18C597C7-56D5-49A2-8FBF-36036EEAEB11}" dt="2020-02-18T17:58:31.179" v="500"/>
          <ac:spMkLst>
            <pc:docMk/>
            <pc:sldMk cId="81262474" sldId="503"/>
            <ac:spMk id="9" creationId="{C77E4942-E244-41B0-A7B4-63B3AF0A0BC2}"/>
          </ac:spMkLst>
        </pc:spChg>
        <pc:spChg chg="add mod">
          <ac:chgData name="Randall Duchesneau" userId="8477ff5a-2220-4023-8377-91f01e0a823a" providerId="ADAL" clId="{18C597C7-56D5-49A2-8FBF-36036EEAEB11}" dt="2020-02-18T17:58:14.030" v="499" actId="20577"/>
          <ac:spMkLst>
            <pc:docMk/>
            <pc:sldMk cId="81262474" sldId="503"/>
            <ac:spMk id="10" creationId="{EE46A6B7-70EC-4C8F-B9DF-1752ED9A6AEE}"/>
          </ac:spMkLst>
        </pc:spChg>
      </pc:sldChg>
      <pc:sldChg chg="addSp delSp modSp add mod">
        <pc:chgData name="Randall Duchesneau" userId="8477ff5a-2220-4023-8377-91f01e0a823a" providerId="ADAL" clId="{18C597C7-56D5-49A2-8FBF-36036EEAEB11}" dt="2020-03-19T17:21:11.866" v="14707" actId="13244"/>
        <pc:sldMkLst>
          <pc:docMk/>
          <pc:sldMk cId="1618387676" sldId="503"/>
        </pc:sldMkLst>
        <pc:spChg chg="del">
          <ac:chgData name="Randall Duchesneau" userId="8477ff5a-2220-4023-8377-91f01e0a823a" providerId="ADAL" clId="{18C597C7-56D5-49A2-8FBF-36036EEAEB11}" dt="2020-02-18T17:58:43.331" v="503"/>
          <ac:spMkLst>
            <pc:docMk/>
            <pc:sldMk cId="1618387676" sldId="503"/>
            <ac:spMk id="2" creationId="{2D081C4B-36F3-4837-92B9-7D8F13406572}"/>
          </ac:spMkLst>
        </pc:spChg>
        <pc:spChg chg="del">
          <ac:chgData name="Randall Duchesneau" userId="8477ff5a-2220-4023-8377-91f01e0a823a" providerId="ADAL" clId="{18C597C7-56D5-49A2-8FBF-36036EEAEB11}" dt="2020-02-18T17:58:43.331" v="503"/>
          <ac:spMkLst>
            <pc:docMk/>
            <pc:sldMk cId="1618387676" sldId="503"/>
            <ac:spMk id="3" creationId="{DC5EF976-347F-4CAC-BC8D-5D6F90E2B0FC}"/>
          </ac:spMkLst>
        </pc:spChg>
        <pc:spChg chg="del">
          <ac:chgData name="Randall Duchesneau" userId="8477ff5a-2220-4023-8377-91f01e0a823a" providerId="ADAL" clId="{18C597C7-56D5-49A2-8FBF-36036EEAEB11}" dt="2020-02-18T17:58:43.331" v="503"/>
          <ac:spMkLst>
            <pc:docMk/>
            <pc:sldMk cId="1618387676" sldId="503"/>
            <ac:spMk id="6" creationId="{A8428130-C2A2-4F55-894E-4CC030737FEB}"/>
          </ac:spMkLst>
        </pc:spChg>
        <pc:spChg chg="add mod">
          <ac:chgData name="Randall Duchesneau" userId="8477ff5a-2220-4023-8377-91f01e0a823a" providerId="ADAL" clId="{18C597C7-56D5-49A2-8FBF-36036EEAEB11}" dt="2020-03-19T17:21:11.866" v="14707" actId="13244"/>
          <ac:spMkLst>
            <pc:docMk/>
            <pc:sldMk cId="1618387676" sldId="503"/>
            <ac:spMk id="7" creationId="{51D12D71-704A-4AA8-BB4A-1B86E21801DD}"/>
          </ac:spMkLst>
        </pc:spChg>
      </pc:sldChg>
      <pc:sldChg chg="modSp add mod ord">
        <pc:chgData name="Randall Duchesneau" userId="8477ff5a-2220-4023-8377-91f01e0a823a" providerId="ADAL" clId="{18C597C7-56D5-49A2-8FBF-36036EEAEB11}" dt="2020-03-19T17:18:23.237" v="14698" actId="13244"/>
        <pc:sldMkLst>
          <pc:docMk/>
          <pc:sldMk cId="863463489" sldId="504"/>
        </pc:sldMkLst>
        <pc:spChg chg="mod">
          <ac:chgData name="Randall Duchesneau" userId="8477ff5a-2220-4023-8377-91f01e0a823a" providerId="ADAL" clId="{18C597C7-56D5-49A2-8FBF-36036EEAEB11}" dt="2020-03-19T17:18:23.237" v="14698" actId="13244"/>
          <ac:spMkLst>
            <pc:docMk/>
            <pc:sldMk cId="863463489" sldId="504"/>
            <ac:spMk id="7" creationId="{51D12D71-704A-4AA8-BB4A-1B86E21801DD}"/>
          </ac:spMkLst>
        </pc:spChg>
      </pc:sldChg>
      <pc:sldChg chg="modSp add mod">
        <pc:chgData name="Randall Duchesneau" userId="8477ff5a-2220-4023-8377-91f01e0a823a" providerId="ADAL" clId="{18C597C7-56D5-49A2-8FBF-36036EEAEB11}" dt="2020-03-19T17:23:04.482" v="14712" actId="13244"/>
        <pc:sldMkLst>
          <pc:docMk/>
          <pc:sldMk cId="2124456592" sldId="505"/>
        </pc:sldMkLst>
        <pc:spChg chg="mod">
          <ac:chgData name="Randall Duchesneau" userId="8477ff5a-2220-4023-8377-91f01e0a823a" providerId="ADAL" clId="{18C597C7-56D5-49A2-8FBF-36036EEAEB11}" dt="2020-03-19T17:23:04.482" v="14712" actId="13244"/>
          <ac:spMkLst>
            <pc:docMk/>
            <pc:sldMk cId="2124456592" sldId="505"/>
            <ac:spMk id="7" creationId="{51D12D71-704A-4AA8-BB4A-1B86E21801DD}"/>
          </ac:spMkLst>
        </pc:spChg>
      </pc:sldChg>
      <pc:sldChg chg="addSp delSp modSp add mod">
        <pc:chgData name="Randall Duchesneau" userId="8477ff5a-2220-4023-8377-91f01e0a823a" providerId="ADAL" clId="{18C597C7-56D5-49A2-8FBF-36036EEAEB11}" dt="2020-03-19T17:29:30.612" v="14728" actId="13244"/>
        <pc:sldMkLst>
          <pc:docMk/>
          <pc:sldMk cId="2358870324" sldId="506"/>
        </pc:sldMkLst>
        <pc:spChg chg="mod">
          <ac:chgData name="Randall Duchesneau" userId="8477ff5a-2220-4023-8377-91f01e0a823a" providerId="ADAL" clId="{18C597C7-56D5-49A2-8FBF-36036EEAEB11}" dt="2020-02-18T18:01:42.195" v="603" actId="6549"/>
          <ac:spMkLst>
            <pc:docMk/>
            <pc:sldMk cId="2358870324" sldId="506"/>
            <ac:spMk id="2" creationId="{C4E642F1-CB38-4FF3-A412-DBA1F64317A4}"/>
          </ac:spMkLst>
        </pc:spChg>
        <pc:spChg chg="del">
          <ac:chgData name="Randall Duchesneau" userId="8477ff5a-2220-4023-8377-91f01e0a823a" providerId="ADAL" clId="{18C597C7-56D5-49A2-8FBF-36036EEAEB11}" dt="2020-02-18T18:02:41.014" v="604"/>
          <ac:spMkLst>
            <pc:docMk/>
            <pc:sldMk cId="2358870324" sldId="506"/>
            <ac:spMk id="3" creationId="{E6CAB796-5B01-4A0A-9AF7-B16FC1424733}"/>
          </ac:spMkLst>
        </pc:spChg>
        <pc:spChg chg="mod">
          <ac:chgData name="Randall Duchesneau" userId="8477ff5a-2220-4023-8377-91f01e0a823a" providerId="ADAL" clId="{18C597C7-56D5-49A2-8FBF-36036EEAEB11}" dt="2020-03-19T17:29:21.396" v="14727" actId="13244"/>
          <ac:spMkLst>
            <pc:docMk/>
            <pc:sldMk cId="2358870324" sldId="506"/>
            <ac:spMk id="5" creationId="{68651C5B-753C-4AB9-8BB0-E7747EE1511A}"/>
          </ac:spMkLst>
        </pc:spChg>
        <pc:spChg chg="add mod">
          <ac:chgData name="Randall Duchesneau" userId="8477ff5a-2220-4023-8377-91f01e0a823a" providerId="ADAL" clId="{18C597C7-56D5-49A2-8FBF-36036EEAEB11}" dt="2020-03-11T17:57:30.365" v="9032" actId="122"/>
          <ac:spMkLst>
            <pc:docMk/>
            <pc:sldMk cId="2358870324" sldId="506"/>
            <ac:spMk id="6" creationId="{823F16D7-64D7-4B14-ABDA-C50012B0B9C9}"/>
          </ac:spMkLst>
        </pc:spChg>
        <pc:spChg chg="add del mod">
          <ac:chgData name="Randall Duchesneau" userId="8477ff5a-2220-4023-8377-91f01e0a823a" providerId="ADAL" clId="{18C597C7-56D5-49A2-8FBF-36036EEAEB11}" dt="2020-03-11T17:55:05.803" v="9013"/>
          <ac:spMkLst>
            <pc:docMk/>
            <pc:sldMk cId="2358870324" sldId="506"/>
            <ac:spMk id="7" creationId="{76776E91-2922-4BF0-B792-4B29F59DA900}"/>
          </ac:spMkLst>
        </pc:spChg>
        <pc:spChg chg="add mod">
          <ac:chgData name="Randall Duchesneau" userId="8477ff5a-2220-4023-8377-91f01e0a823a" providerId="ADAL" clId="{18C597C7-56D5-49A2-8FBF-36036EEAEB11}" dt="2020-03-11T17:57:42.917" v="9035" actId="122"/>
          <ac:spMkLst>
            <pc:docMk/>
            <pc:sldMk cId="2358870324" sldId="506"/>
            <ac:spMk id="8" creationId="{9E737DC7-D1EF-4AC8-84F6-F770F31168E6}"/>
          </ac:spMkLst>
        </pc:spChg>
        <pc:spChg chg="add del mod">
          <ac:chgData name="Randall Duchesneau" userId="8477ff5a-2220-4023-8377-91f01e0a823a" providerId="ADAL" clId="{18C597C7-56D5-49A2-8FBF-36036EEAEB11}" dt="2020-03-11T17:56:20.899" v="9029"/>
          <ac:spMkLst>
            <pc:docMk/>
            <pc:sldMk cId="2358870324" sldId="506"/>
            <ac:spMk id="9" creationId="{CCC4121D-0707-4FA8-A58E-84BF0F18CC90}"/>
          </ac:spMkLst>
        </pc:spChg>
        <pc:picChg chg="add del mod">
          <ac:chgData name="Randall Duchesneau" userId="8477ff5a-2220-4023-8377-91f01e0a823a" providerId="ADAL" clId="{18C597C7-56D5-49A2-8FBF-36036EEAEB11}" dt="2020-03-11T17:56:18.108" v="9028"/>
          <ac:picMkLst>
            <pc:docMk/>
            <pc:sldMk cId="2358870324" sldId="506"/>
            <ac:picMk id="3" creationId="{2457F4E9-2A29-41BB-8E94-1D9E26E91172}"/>
          </ac:picMkLst>
        </pc:picChg>
        <pc:picChg chg="add del mod">
          <ac:chgData name="Randall Duchesneau" userId="8477ff5a-2220-4023-8377-91f01e0a823a" providerId="ADAL" clId="{18C597C7-56D5-49A2-8FBF-36036EEAEB11}" dt="2020-02-19T19:54:54.036" v="2689" actId="478"/>
          <ac:picMkLst>
            <pc:docMk/>
            <pc:sldMk cId="2358870324" sldId="506"/>
            <ac:picMk id="10" creationId="{571076B4-98D7-42BC-9193-5BBB5D8D584B}"/>
          </ac:picMkLst>
        </pc:picChg>
        <pc:picChg chg="add del mod">
          <ac:chgData name="Randall Duchesneau" userId="8477ff5a-2220-4023-8377-91f01e0a823a" providerId="ADAL" clId="{18C597C7-56D5-49A2-8FBF-36036EEAEB11}" dt="2020-02-19T19:54:00.057" v="2686"/>
          <ac:picMkLst>
            <pc:docMk/>
            <pc:sldMk cId="2358870324" sldId="506"/>
            <ac:picMk id="11" creationId="{256897D7-50E9-46C3-850A-4B17FE8567B1}"/>
          </ac:picMkLst>
        </pc:picChg>
        <pc:picChg chg="add mod">
          <ac:chgData name="Randall Duchesneau" userId="8477ff5a-2220-4023-8377-91f01e0a823a" providerId="ADAL" clId="{18C597C7-56D5-49A2-8FBF-36036EEAEB11}" dt="2020-03-19T17:29:30.612" v="14728" actId="13244"/>
          <ac:picMkLst>
            <pc:docMk/>
            <pc:sldMk cId="2358870324" sldId="506"/>
            <ac:picMk id="11" creationId="{74964E0F-4B9B-4B3D-A98C-278D71C7747B}"/>
          </ac:picMkLst>
        </pc:picChg>
        <pc:picChg chg="add del mod">
          <ac:chgData name="Randall Duchesneau" userId="8477ff5a-2220-4023-8377-91f01e0a823a" providerId="ADAL" clId="{18C597C7-56D5-49A2-8FBF-36036EEAEB11}" dt="2020-03-11T17:54:58.488" v="9003"/>
          <ac:picMkLst>
            <pc:docMk/>
            <pc:sldMk cId="2358870324" sldId="506"/>
            <ac:picMk id="12" creationId="{67416ABA-D6D4-4494-B36B-4A90046CDF7C}"/>
          </ac:picMkLst>
        </pc:picChg>
        <pc:picChg chg="add mod">
          <ac:chgData name="Randall Duchesneau" userId="8477ff5a-2220-4023-8377-91f01e0a823a" providerId="ADAL" clId="{18C597C7-56D5-49A2-8FBF-36036EEAEB11}" dt="2020-03-11T17:57:22.305" v="9031" actId="1076"/>
          <ac:picMkLst>
            <pc:docMk/>
            <pc:sldMk cId="2358870324" sldId="506"/>
            <ac:picMk id="13" creationId="{7BBA4E43-54D5-4050-82F7-DF95E3BC22D7}"/>
          </ac:picMkLst>
        </pc:picChg>
      </pc:sldChg>
      <pc:sldChg chg="addSp delSp modSp add del mod">
        <pc:chgData name="Randall Duchesneau" userId="8477ff5a-2220-4023-8377-91f01e0a823a" providerId="ADAL" clId="{18C597C7-56D5-49A2-8FBF-36036EEAEB11}" dt="2020-03-11T18:06:58.831" v="9220" actId="2696"/>
        <pc:sldMkLst>
          <pc:docMk/>
          <pc:sldMk cId="2399367737" sldId="507"/>
        </pc:sldMkLst>
        <pc:spChg chg="mod">
          <ac:chgData name="Randall Duchesneau" userId="8477ff5a-2220-4023-8377-91f01e0a823a" providerId="ADAL" clId="{18C597C7-56D5-49A2-8FBF-36036EEAEB11}" dt="2020-02-21T18:56:37.617" v="3982" actId="20577"/>
          <ac:spMkLst>
            <pc:docMk/>
            <pc:sldMk cId="2399367737" sldId="507"/>
            <ac:spMk id="2" creationId="{F911D6A8-E2E9-4C60-B84B-A6D5788A2C60}"/>
          </ac:spMkLst>
        </pc:spChg>
        <pc:spChg chg="del">
          <ac:chgData name="Randall Duchesneau" userId="8477ff5a-2220-4023-8377-91f01e0a823a" providerId="ADAL" clId="{18C597C7-56D5-49A2-8FBF-36036EEAEB11}" dt="2020-02-18T18:14:32.959" v="803"/>
          <ac:spMkLst>
            <pc:docMk/>
            <pc:sldMk cId="2399367737" sldId="507"/>
            <ac:spMk id="3" creationId="{E076CF69-A322-43B2-AAE1-90073DB27E8D}"/>
          </ac:spMkLst>
        </pc:spChg>
        <pc:spChg chg="add mod">
          <ac:chgData name="Randall Duchesneau" userId="8477ff5a-2220-4023-8377-91f01e0a823a" providerId="ADAL" clId="{18C597C7-56D5-49A2-8FBF-36036EEAEB11}" dt="2020-02-21T18:57:13.404" v="3984" actId="478"/>
          <ac:spMkLst>
            <pc:docMk/>
            <pc:sldMk cId="2399367737" sldId="507"/>
            <ac:spMk id="4" creationId="{053C2C37-C997-4410-8AAD-65AF7A62CC7C}"/>
          </ac:spMkLst>
        </pc:spChg>
        <pc:spChg chg="del">
          <ac:chgData name="Randall Duchesneau" userId="8477ff5a-2220-4023-8377-91f01e0a823a" providerId="ADAL" clId="{18C597C7-56D5-49A2-8FBF-36036EEAEB11}" dt="2020-02-18T18:14:32.959" v="803"/>
          <ac:spMkLst>
            <pc:docMk/>
            <pc:sldMk cId="2399367737" sldId="507"/>
            <ac:spMk id="4" creationId="{112215E1-E381-459B-8A1B-4AAC8E030DD9}"/>
          </ac:spMkLst>
        </pc:spChg>
        <pc:spChg chg="del">
          <ac:chgData name="Randall Duchesneau" userId="8477ff5a-2220-4023-8377-91f01e0a823a" providerId="ADAL" clId="{18C597C7-56D5-49A2-8FBF-36036EEAEB11}" dt="2020-02-18T18:14:32.959" v="803"/>
          <ac:spMkLst>
            <pc:docMk/>
            <pc:sldMk cId="2399367737" sldId="507"/>
            <ac:spMk id="5" creationId="{FA7100B9-76DB-4761-9B71-0DDE08B8AE72}"/>
          </ac:spMkLst>
        </pc:spChg>
        <pc:spChg chg="del">
          <ac:chgData name="Randall Duchesneau" userId="8477ff5a-2220-4023-8377-91f01e0a823a" providerId="ADAL" clId="{18C597C7-56D5-49A2-8FBF-36036EEAEB11}" dt="2020-02-18T18:14:32.959" v="803"/>
          <ac:spMkLst>
            <pc:docMk/>
            <pc:sldMk cId="2399367737" sldId="507"/>
            <ac:spMk id="6" creationId="{48250B16-4A5E-4DFB-8CBB-B1AB75A5463B}"/>
          </ac:spMkLst>
        </pc:spChg>
        <pc:spChg chg="add del mod">
          <ac:chgData name="Randall Duchesneau" userId="8477ff5a-2220-4023-8377-91f01e0a823a" providerId="ADAL" clId="{18C597C7-56D5-49A2-8FBF-36036EEAEB11}" dt="2020-02-18T18:14:42.653" v="804"/>
          <ac:spMkLst>
            <pc:docMk/>
            <pc:sldMk cId="2399367737" sldId="507"/>
            <ac:spMk id="9" creationId="{80B98E67-3F5A-45EF-80BA-2A956E3506F0}"/>
          </ac:spMkLst>
        </pc:spChg>
        <pc:spChg chg="add del mod">
          <ac:chgData name="Randall Duchesneau" userId="8477ff5a-2220-4023-8377-91f01e0a823a" providerId="ADAL" clId="{18C597C7-56D5-49A2-8FBF-36036EEAEB11}" dt="2020-02-18T18:14:42.653" v="804"/>
          <ac:spMkLst>
            <pc:docMk/>
            <pc:sldMk cId="2399367737" sldId="507"/>
            <ac:spMk id="10" creationId="{EB12673B-C6FF-4D41-85CA-AA0B71A898C3}"/>
          </ac:spMkLst>
        </pc:spChg>
        <pc:spChg chg="add del mod">
          <ac:chgData name="Randall Duchesneau" userId="8477ff5a-2220-4023-8377-91f01e0a823a" providerId="ADAL" clId="{18C597C7-56D5-49A2-8FBF-36036EEAEB11}" dt="2020-02-18T18:14:42.653" v="804"/>
          <ac:spMkLst>
            <pc:docMk/>
            <pc:sldMk cId="2399367737" sldId="507"/>
            <ac:spMk id="11" creationId="{D4638C8D-8B79-4503-B50C-A1409CED9D09}"/>
          </ac:spMkLst>
        </pc:spChg>
        <pc:spChg chg="add del mod">
          <ac:chgData name="Randall Duchesneau" userId="8477ff5a-2220-4023-8377-91f01e0a823a" providerId="ADAL" clId="{18C597C7-56D5-49A2-8FBF-36036EEAEB11}" dt="2020-02-18T18:14:42.653" v="804"/>
          <ac:spMkLst>
            <pc:docMk/>
            <pc:sldMk cId="2399367737" sldId="507"/>
            <ac:spMk id="12" creationId="{9F8D180C-FC8D-4BF9-B8EC-BDD3CE26D62B}"/>
          </ac:spMkLst>
        </pc:spChg>
        <pc:spChg chg="add del mod">
          <ac:chgData name="Randall Duchesneau" userId="8477ff5a-2220-4023-8377-91f01e0a823a" providerId="ADAL" clId="{18C597C7-56D5-49A2-8FBF-36036EEAEB11}" dt="2020-02-21T19:04:46.462" v="4049"/>
          <ac:spMkLst>
            <pc:docMk/>
            <pc:sldMk cId="2399367737" sldId="507"/>
            <ac:spMk id="13" creationId="{EACCBAA6-84D5-4BF6-8261-8B956CEB7BBE}"/>
          </ac:spMkLst>
        </pc:spChg>
        <pc:spChg chg="add del mod">
          <ac:chgData name="Randall Duchesneau" userId="8477ff5a-2220-4023-8377-91f01e0a823a" providerId="ADAL" clId="{18C597C7-56D5-49A2-8FBF-36036EEAEB11}" dt="2020-02-18T18:14:55.893" v="805"/>
          <ac:spMkLst>
            <pc:docMk/>
            <pc:sldMk cId="2399367737" sldId="507"/>
            <ac:spMk id="14" creationId="{CD75BAB4-FDEC-4695-9356-2EDABE8FCB51}"/>
          </ac:spMkLst>
        </pc:spChg>
        <pc:picChg chg="add">
          <ac:chgData name="Randall Duchesneau" userId="8477ff5a-2220-4023-8377-91f01e0a823a" providerId="ADAL" clId="{18C597C7-56D5-49A2-8FBF-36036EEAEB11}" dt="2020-02-21T19:04:46.462" v="4049"/>
          <ac:picMkLst>
            <pc:docMk/>
            <pc:sldMk cId="2399367737" sldId="507"/>
            <ac:picMk id="9" creationId="{2B68A773-AE21-40AD-885E-7A1A0BB8B7C3}"/>
          </ac:picMkLst>
        </pc:picChg>
        <pc:picChg chg="add del mod">
          <ac:chgData name="Randall Duchesneau" userId="8477ff5a-2220-4023-8377-91f01e0a823a" providerId="ADAL" clId="{18C597C7-56D5-49A2-8FBF-36036EEAEB11}" dt="2020-02-21T18:57:13.404" v="3984" actId="478"/>
          <ac:picMkLst>
            <pc:docMk/>
            <pc:sldMk cId="2399367737" sldId="507"/>
            <ac:picMk id="15" creationId="{46FA0005-7DD2-4B3A-8F4F-2EB78D76C22D}"/>
          </ac:picMkLst>
        </pc:picChg>
      </pc:sldChg>
      <pc:sldChg chg="addSp delSp modSp add mod">
        <pc:chgData name="Randall Duchesneau" userId="8477ff5a-2220-4023-8377-91f01e0a823a" providerId="ADAL" clId="{18C597C7-56D5-49A2-8FBF-36036EEAEB11}" dt="2020-02-21T19:23:28.308" v="4052"/>
        <pc:sldMkLst>
          <pc:docMk/>
          <pc:sldMk cId="1058919426" sldId="508"/>
        </pc:sldMkLst>
        <pc:spChg chg="mod">
          <ac:chgData name="Randall Duchesneau" userId="8477ff5a-2220-4023-8377-91f01e0a823a" providerId="ADAL" clId="{18C597C7-56D5-49A2-8FBF-36036EEAEB11}" dt="2020-02-18T18:04:21.680" v="707" actId="20577"/>
          <ac:spMkLst>
            <pc:docMk/>
            <pc:sldMk cId="1058919426" sldId="508"/>
            <ac:spMk id="2" creationId="{876A293D-F9E3-4611-9119-F57C48F7B7C3}"/>
          </ac:spMkLst>
        </pc:spChg>
        <pc:spChg chg="del">
          <ac:chgData name="Randall Duchesneau" userId="8477ff5a-2220-4023-8377-91f01e0a823a" providerId="ADAL" clId="{18C597C7-56D5-49A2-8FBF-36036EEAEB11}" dt="2020-02-21T19:23:28.308" v="4052"/>
          <ac:spMkLst>
            <pc:docMk/>
            <pc:sldMk cId="1058919426" sldId="508"/>
            <ac:spMk id="3" creationId="{16E97766-FC69-45F4-92EA-EBC18F1A3C7B}"/>
          </ac:spMkLst>
        </pc:spChg>
        <pc:spChg chg="del">
          <ac:chgData name="Randall Duchesneau" userId="8477ff5a-2220-4023-8377-91f01e0a823a" providerId="ADAL" clId="{18C597C7-56D5-49A2-8FBF-36036EEAEB11}" dt="2020-02-21T19:23:28.308" v="4052"/>
          <ac:spMkLst>
            <pc:docMk/>
            <pc:sldMk cId="1058919426" sldId="508"/>
            <ac:spMk id="4" creationId="{C2286647-923F-4682-B8C6-050CCB091820}"/>
          </ac:spMkLst>
        </pc:spChg>
        <pc:spChg chg="del">
          <ac:chgData name="Randall Duchesneau" userId="8477ff5a-2220-4023-8377-91f01e0a823a" providerId="ADAL" clId="{18C597C7-56D5-49A2-8FBF-36036EEAEB11}" dt="2020-02-21T19:23:28.308" v="4052"/>
          <ac:spMkLst>
            <pc:docMk/>
            <pc:sldMk cId="1058919426" sldId="508"/>
            <ac:spMk id="5" creationId="{7A6295CA-AFA3-4C0F-8BD6-B1DBF3D3088A}"/>
          </ac:spMkLst>
        </pc:spChg>
        <pc:spChg chg="del">
          <ac:chgData name="Randall Duchesneau" userId="8477ff5a-2220-4023-8377-91f01e0a823a" providerId="ADAL" clId="{18C597C7-56D5-49A2-8FBF-36036EEAEB11}" dt="2020-02-21T19:23:28.308" v="4052"/>
          <ac:spMkLst>
            <pc:docMk/>
            <pc:sldMk cId="1058919426" sldId="508"/>
            <ac:spMk id="6" creationId="{A93E8F5C-8F84-42B8-90B9-0F85139A2919}"/>
          </ac:spMkLst>
        </pc:spChg>
        <pc:spChg chg="add mod">
          <ac:chgData name="Randall Duchesneau" userId="8477ff5a-2220-4023-8377-91f01e0a823a" providerId="ADAL" clId="{18C597C7-56D5-49A2-8FBF-36036EEAEB11}" dt="2020-02-21T19:23:28.308" v="4052"/>
          <ac:spMkLst>
            <pc:docMk/>
            <pc:sldMk cId="1058919426" sldId="508"/>
            <ac:spMk id="9" creationId="{A8C29246-2B58-48F4-BCA2-C4EAD071E30E}"/>
          </ac:spMkLst>
        </pc:spChg>
        <pc:spChg chg="add mod">
          <ac:chgData name="Randall Duchesneau" userId="8477ff5a-2220-4023-8377-91f01e0a823a" providerId="ADAL" clId="{18C597C7-56D5-49A2-8FBF-36036EEAEB11}" dt="2020-02-21T19:23:28.308" v="4052"/>
          <ac:spMkLst>
            <pc:docMk/>
            <pc:sldMk cId="1058919426" sldId="508"/>
            <ac:spMk id="10" creationId="{D18F0AB3-197A-4289-8B39-220913545907}"/>
          </ac:spMkLst>
        </pc:spChg>
        <pc:spChg chg="add mod">
          <ac:chgData name="Randall Duchesneau" userId="8477ff5a-2220-4023-8377-91f01e0a823a" providerId="ADAL" clId="{18C597C7-56D5-49A2-8FBF-36036EEAEB11}" dt="2020-02-21T19:23:28.308" v="4052"/>
          <ac:spMkLst>
            <pc:docMk/>
            <pc:sldMk cId="1058919426" sldId="508"/>
            <ac:spMk id="11" creationId="{1CA451EA-23AB-40E3-92F6-1EB2F3D5D436}"/>
          </ac:spMkLst>
        </pc:spChg>
      </pc:sldChg>
      <pc:sldChg chg="modSp add del mod">
        <pc:chgData name="Randall Duchesneau" userId="8477ff5a-2220-4023-8377-91f01e0a823a" providerId="ADAL" clId="{18C597C7-56D5-49A2-8FBF-36036EEAEB11}" dt="2020-03-06T15:09:35.498" v="5543" actId="2696"/>
        <pc:sldMkLst>
          <pc:docMk/>
          <pc:sldMk cId="3038910632" sldId="509"/>
        </pc:sldMkLst>
        <pc:spChg chg="mod">
          <ac:chgData name="Randall Duchesneau" userId="8477ff5a-2220-4023-8377-91f01e0a823a" providerId="ADAL" clId="{18C597C7-56D5-49A2-8FBF-36036EEAEB11}" dt="2020-02-18T18:04:35.887" v="729" actId="20577"/>
          <ac:spMkLst>
            <pc:docMk/>
            <pc:sldMk cId="3038910632" sldId="509"/>
            <ac:spMk id="2" creationId="{8026E73F-A1CD-42FD-810D-2369387C94AC}"/>
          </ac:spMkLst>
        </pc:spChg>
      </pc:sldChg>
      <pc:sldChg chg="addSp delSp modSp add del mod">
        <pc:chgData name="Randall Duchesneau" userId="8477ff5a-2220-4023-8377-91f01e0a823a" providerId="ADAL" clId="{18C597C7-56D5-49A2-8FBF-36036EEAEB11}" dt="2020-03-09T19:08:22.049" v="6814" actId="2696"/>
        <pc:sldMkLst>
          <pc:docMk/>
          <pc:sldMk cId="3143236340" sldId="510"/>
        </pc:sldMkLst>
        <pc:spChg chg="mod">
          <ac:chgData name="Randall Duchesneau" userId="8477ff5a-2220-4023-8377-91f01e0a823a" providerId="ADAL" clId="{18C597C7-56D5-49A2-8FBF-36036EEAEB11}" dt="2020-02-18T18:29:21.734" v="1193" actId="20577"/>
          <ac:spMkLst>
            <pc:docMk/>
            <pc:sldMk cId="3143236340" sldId="510"/>
            <ac:spMk id="2" creationId="{E65110E2-07DF-49CE-BA6F-C12562BCF18B}"/>
          </ac:spMkLst>
        </pc:spChg>
        <pc:spChg chg="del">
          <ac:chgData name="Randall Duchesneau" userId="8477ff5a-2220-4023-8377-91f01e0a823a" providerId="ADAL" clId="{18C597C7-56D5-49A2-8FBF-36036EEAEB11}" dt="2020-02-18T18:29:56.636" v="1194"/>
          <ac:spMkLst>
            <pc:docMk/>
            <pc:sldMk cId="3143236340" sldId="510"/>
            <ac:spMk id="3" creationId="{ADEBE125-9356-44A9-9434-57A9EEC3D16C}"/>
          </ac:spMkLst>
        </pc:spChg>
        <pc:spChg chg="mod">
          <ac:chgData name="Randall Duchesneau" userId="8477ff5a-2220-4023-8377-91f01e0a823a" providerId="ADAL" clId="{18C597C7-56D5-49A2-8FBF-36036EEAEB11}" dt="2020-03-09T14:50:23.848" v="6444" actId="27636"/>
          <ac:spMkLst>
            <pc:docMk/>
            <pc:sldMk cId="3143236340" sldId="510"/>
            <ac:spMk id="6" creationId="{3C8780A4-A059-4D16-9BD2-0BBF3B3884AB}"/>
          </ac:spMkLst>
        </pc:spChg>
        <pc:picChg chg="add mod">
          <ac:chgData name="Randall Duchesneau" userId="8477ff5a-2220-4023-8377-91f01e0a823a" providerId="ADAL" clId="{18C597C7-56D5-49A2-8FBF-36036EEAEB11}" dt="2020-02-19T19:30:36.669" v="2316" actId="1076"/>
          <ac:picMkLst>
            <pc:docMk/>
            <pc:sldMk cId="3143236340" sldId="510"/>
            <ac:picMk id="3" creationId="{5024AB50-E844-49B6-ACDC-9EA053BE1CC8}"/>
          </ac:picMkLst>
        </pc:picChg>
        <pc:picChg chg="add mod">
          <ac:chgData name="Randall Duchesneau" userId="8477ff5a-2220-4023-8377-91f01e0a823a" providerId="ADAL" clId="{18C597C7-56D5-49A2-8FBF-36036EEAEB11}" dt="2020-02-18T18:32:36.773" v="1236" actId="1076"/>
          <ac:picMkLst>
            <pc:docMk/>
            <pc:sldMk cId="3143236340" sldId="510"/>
            <ac:picMk id="7" creationId="{78BEBE25-5CCB-4A9A-8B7A-E7729A3D305C}"/>
          </ac:picMkLst>
        </pc:picChg>
        <pc:picChg chg="add del mod">
          <ac:chgData name="Randall Duchesneau" userId="8477ff5a-2220-4023-8377-91f01e0a823a" providerId="ADAL" clId="{18C597C7-56D5-49A2-8FBF-36036EEAEB11}" dt="2020-02-19T19:30:33.019" v="2315"/>
          <ac:picMkLst>
            <pc:docMk/>
            <pc:sldMk cId="3143236340" sldId="510"/>
            <ac:picMk id="8" creationId="{071F909D-F7B3-439E-A7C8-1C470C0CD2A7}"/>
          </ac:picMkLst>
        </pc:picChg>
      </pc:sldChg>
      <pc:sldChg chg="modSp add del mod">
        <pc:chgData name="Randall Duchesneau" userId="8477ff5a-2220-4023-8377-91f01e0a823a" providerId="ADAL" clId="{18C597C7-56D5-49A2-8FBF-36036EEAEB11}" dt="2020-03-06T14:43:10.110" v="5147" actId="2696"/>
        <pc:sldMkLst>
          <pc:docMk/>
          <pc:sldMk cId="1317104783" sldId="511"/>
        </pc:sldMkLst>
        <pc:spChg chg="mod">
          <ac:chgData name="Randall Duchesneau" userId="8477ff5a-2220-4023-8377-91f01e0a823a" providerId="ADAL" clId="{18C597C7-56D5-49A2-8FBF-36036EEAEB11}" dt="2020-02-18T18:33:45.374" v="1247" actId="20577"/>
          <ac:spMkLst>
            <pc:docMk/>
            <pc:sldMk cId="1317104783" sldId="511"/>
            <ac:spMk id="3" creationId="{07D4C630-1507-4E6D-AB62-31A797C11B5C}"/>
          </ac:spMkLst>
        </pc:spChg>
        <pc:spChg chg="mod">
          <ac:chgData name="Randall Duchesneau" userId="8477ff5a-2220-4023-8377-91f01e0a823a" providerId="ADAL" clId="{18C597C7-56D5-49A2-8FBF-36036EEAEB11}" dt="2020-02-18T18:34:54.448" v="1457" actId="20577"/>
          <ac:spMkLst>
            <pc:docMk/>
            <pc:sldMk cId="1317104783" sldId="511"/>
            <ac:spMk id="4" creationId="{22239010-CA08-4CFB-9272-6DA3FAAC2C6D}"/>
          </ac:spMkLst>
        </pc:spChg>
        <pc:spChg chg="mod">
          <ac:chgData name="Randall Duchesneau" userId="8477ff5a-2220-4023-8377-91f01e0a823a" providerId="ADAL" clId="{18C597C7-56D5-49A2-8FBF-36036EEAEB11}" dt="2020-02-18T18:33:48.247" v="1264" actId="20577"/>
          <ac:spMkLst>
            <pc:docMk/>
            <pc:sldMk cId="1317104783" sldId="511"/>
            <ac:spMk id="5" creationId="{7C992300-24FE-4368-8585-D4FD7AB06FE5}"/>
          </ac:spMkLst>
        </pc:spChg>
        <pc:spChg chg="mod">
          <ac:chgData name="Randall Duchesneau" userId="8477ff5a-2220-4023-8377-91f01e0a823a" providerId="ADAL" clId="{18C597C7-56D5-49A2-8FBF-36036EEAEB11}" dt="2020-02-18T18:34:04.183" v="1301" actId="20577"/>
          <ac:spMkLst>
            <pc:docMk/>
            <pc:sldMk cId="1317104783" sldId="511"/>
            <ac:spMk id="6" creationId="{426CF728-E66B-4D20-A94D-73C30FA0CCAA}"/>
          </ac:spMkLst>
        </pc:spChg>
      </pc:sldChg>
      <pc:sldChg chg="addSp delSp modSp add del mod">
        <pc:chgData name="Randall Duchesneau" userId="8477ff5a-2220-4023-8377-91f01e0a823a" providerId="ADAL" clId="{18C597C7-56D5-49A2-8FBF-36036EEAEB11}" dt="2020-03-10T15:03:05.999" v="7324" actId="2696"/>
        <pc:sldMkLst>
          <pc:docMk/>
          <pc:sldMk cId="3454974257" sldId="512"/>
        </pc:sldMkLst>
        <pc:spChg chg="mod">
          <ac:chgData name="Randall Duchesneau" userId="8477ff5a-2220-4023-8377-91f01e0a823a" providerId="ADAL" clId="{18C597C7-56D5-49A2-8FBF-36036EEAEB11}" dt="2020-02-18T18:35:46.536" v="1467" actId="20577"/>
          <ac:spMkLst>
            <pc:docMk/>
            <pc:sldMk cId="3454974257" sldId="512"/>
            <ac:spMk id="2" creationId="{0905EC34-3B2C-46B6-8730-B7F9226498B3}"/>
          </ac:spMkLst>
        </pc:spChg>
        <pc:spChg chg="add mod">
          <ac:chgData name="Randall Duchesneau" userId="8477ff5a-2220-4023-8377-91f01e0a823a" providerId="ADAL" clId="{18C597C7-56D5-49A2-8FBF-36036EEAEB11}" dt="2020-03-10T14:59:27.882" v="7298"/>
          <ac:spMkLst>
            <pc:docMk/>
            <pc:sldMk cId="3454974257" sldId="512"/>
            <ac:spMk id="3" creationId="{36E49C41-A802-457F-B992-89F1BCD60825}"/>
          </ac:spMkLst>
        </pc:spChg>
        <pc:spChg chg="del">
          <ac:chgData name="Randall Duchesneau" userId="8477ff5a-2220-4023-8377-91f01e0a823a" providerId="ADAL" clId="{18C597C7-56D5-49A2-8FBF-36036EEAEB11}" dt="2020-02-18T18:36:16.346" v="1469"/>
          <ac:spMkLst>
            <pc:docMk/>
            <pc:sldMk cId="3454974257" sldId="512"/>
            <ac:spMk id="3" creationId="{CF268DCB-A279-4CD7-B965-55C17EAAA5C4}"/>
          </ac:spMkLst>
        </pc:spChg>
        <pc:spChg chg="mod">
          <ac:chgData name="Randall Duchesneau" userId="8477ff5a-2220-4023-8377-91f01e0a823a" providerId="ADAL" clId="{18C597C7-56D5-49A2-8FBF-36036EEAEB11}" dt="2020-03-10T14:59:28.043" v="7299" actId="27636"/>
          <ac:spMkLst>
            <pc:docMk/>
            <pc:sldMk cId="3454974257" sldId="512"/>
            <ac:spMk id="6" creationId="{971981DE-C535-4ACD-88C6-B95C46906FC0}"/>
          </ac:spMkLst>
        </pc:spChg>
        <pc:spChg chg="add mod">
          <ac:chgData name="Randall Duchesneau" userId="8477ff5a-2220-4023-8377-91f01e0a823a" providerId="ADAL" clId="{18C597C7-56D5-49A2-8FBF-36036EEAEB11}" dt="2020-03-10T14:59:27.882" v="7298"/>
          <ac:spMkLst>
            <pc:docMk/>
            <pc:sldMk cId="3454974257" sldId="512"/>
            <ac:spMk id="10" creationId="{CBDD0F99-5CB3-4E5B-8E04-9F36EBD07066}"/>
          </ac:spMkLst>
        </pc:spChg>
        <pc:spChg chg="add mod">
          <ac:chgData name="Randall Duchesneau" userId="8477ff5a-2220-4023-8377-91f01e0a823a" providerId="ADAL" clId="{18C597C7-56D5-49A2-8FBF-36036EEAEB11}" dt="2020-03-10T14:59:27.882" v="7298"/>
          <ac:spMkLst>
            <pc:docMk/>
            <pc:sldMk cId="3454974257" sldId="512"/>
            <ac:spMk id="12" creationId="{A27717D3-7A3B-4AA7-83EE-1BC3426C0BD0}"/>
          </ac:spMkLst>
        </pc:spChg>
        <pc:spChg chg="add mod">
          <ac:chgData name="Randall Duchesneau" userId="8477ff5a-2220-4023-8377-91f01e0a823a" providerId="ADAL" clId="{18C597C7-56D5-49A2-8FBF-36036EEAEB11}" dt="2020-03-10T15:01:02.245" v="7311"/>
          <ac:spMkLst>
            <pc:docMk/>
            <pc:sldMk cId="3454974257" sldId="512"/>
            <ac:spMk id="13" creationId="{6AA26813-6CC0-4AF6-BF31-AA63A0D98DFC}"/>
          </ac:spMkLst>
        </pc:spChg>
        <pc:picChg chg="add del mod">
          <ac:chgData name="Randall Duchesneau" userId="8477ff5a-2220-4023-8377-91f01e0a823a" providerId="ADAL" clId="{18C597C7-56D5-49A2-8FBF-36036EEAEB11}" dt="2020-03-10T15:01:02.245" v="7311"/>
          <ac:picMkLst>
            <pc:docMk/>
            <pc:sldMk cId="3454974257" sldId="512"/>
            <ac:picMk id="7" creationId="{84D4FFE5-2F15-4520-9D58-39C48EE91AFE}"/>
          </ac:picMkLst>
        </pc:picChg>
        <pc:picChg chg="add mod">
          <ac:chgData name="Randall Duchesneau" userId="8477ff5a-2220-4023-8377-91f01e0a823a" providerId="ADAL" clId="{18C597C7-56D5-49A2-8FBF-36036EEAEB11}" dt="2020-02-19T18:09:33.833" v="1855" actId="14100"/>
          <ac:picMkLst>
            <pc:docMk/>
            <pc:sldMk cId="3454974257" sldId="512"/>
            <ac:picMk id="8" creationId="{A8AC9A82-0D22-467B-94D1-F60E00597DE5}"/>
          </ac:picMkLst>
        </pc:picChg>
        <pc:picChg chg="add mod">
          <ac:chgData name="Randall Duchesneau" userId="8477ff5a-2220-4023-8377-91f01e0a823a" providerId="ADAL" clId="{18C597C7-56D5-49A2-8FBF-36036EEAEB11}" dt="2020-02-19T18:10:19.811" v="1860" actId="1076"/>
          <ac:picMkLst>
            <pc:docMk/>
            <pc:sldMk cId="3454974257" sldId="512"/>
            <ac:picMk id="9" creationId="{7BC423E0-BD68-4B3A-9BD7-B4714DE8E1CA}"/>
          </ac:picMkLst>
        </pc:picChg>
        <pc:picChg chg="add del">
          <ac:chgData name="Randall Duchesneau" userId="8477ff5a-2220-4023-8377-91f01e0a823a" providerId="ADAL" clId="{18C597C7-56D5-49A2-8FBF-36036EEAEB11}" dt="2020-02-19T18:09:10.970" v="1850"/>
          <ac:picMkLst>
            <pc:docMk/>
            <pc:sldMk cId="3454974257" sldId="512"/>
            <ac:picMk id="10" creationId="{C56B4C84-2BF9-4B39-B802-B858444C3623}"/>
          </ac:picMkLst>
        </pc:picChg>
        <pc:picChg chg="add mod">
          <ac:chgData name="Randall Duchesneau" userId="8477ff5a-2220-4023-8377-91f01e0a823a" providerId="ADAL" clId="{18C597C7-56D5-49A2-8FBF-36036EEAEB11}" dt="2020-03-09T12:25:18.384" v="6255" actId="14826"/>
          <ac:picMkLst>
            <pc:docMk/>
            <pc:sldMk cId="3454974257" sldId="512"/>
            <ac:picMk id="11" creationId="{4A349486-3529-44ED-A21C-BF4C08A4E066}"/>
          </ac:picMkLst>
        </pc:picChg>
      </pc:sldChg>
      <pc:sldChg chg="addSp delSp modSp add del mod">
        <pc:chgData name="Randall Duchesneau" userId="8477ff5a-2220-4023-8377-91f01e0a823a" providerId="ADAL" clId="{18C597C7-56D5-49A2-8FBF-36036EEAEB11}" dt="2020-03-10T15:25:45.530" v="7472" actId="2696"/>
        <pc:sldMkLst>
          <pc:docMk/>
          <pc:sldMk cId="2359811271" sldId="513"/>
        </pc:sldMkLst>
        <pc:spChg chg="mod">
          <ac:chgData name="Randall Duchesneau" userId="8477ff5a-2220-4023-8377-91f01e0a823a" providerId="ADAL" clId="{18C597C7-56D5-49A2-8FBF-36036EEAEB11}" dt="2020-02-18T18:37:14.679" v="1490" actId="20577"/>
          <ac:spMkLst>
            <pc:docMk/>
            <pc:sldMk cId="2359811271" sldId="513"/>
            <ac:spMk id="2" creationId="{0905EC34-3B2C-46B6-8730-B7F9226498B3}"/>
          </ac:spMkLst>
        </pc:spChg>
        <pc:spChg chg="add del mod">
          <ac:chgData name="Randall Duchesneau" userId="8477ff5a-2220-4023-8377-91f01e0a823a" providerId="ADAL" clId="{18C597C7-56D5-49A2-8FBF-36036EEAEB11}" dt="2020-03-10T15:05:57.264" v="7338"/>
          <ac:spMkLst>
            <pc:docMk/>
            <pc:sldMk cId="2359811271" sldId="513"/>
            <ac:spMk id="3" creationId="{944F6905-5BE0-4451-AE97-22CBE3529B69}"/>
          </ac:spMkLst>
        </pc:spChg>
        <pc:spChg chg="mod">
          <ac:chgData name="Randall Duchesneau" userId="8477ff5a-2220-4023-8377-91f01e0a823a" providerId="ADAL" clId="{18C597C7-56D5-49A2-8FBF-36036EEAEB11}" dt="2020-03-10T15:05:45.983" v="7336" actId="27636"/>
          <ac:spMkLst>
            <pc:docMk/>
            <pc:sldMk cId="2359811271" sldId="513"/>
            <ac:spMk id="6" creationId="{971981DE-C535-4ACD-88C6-B95C46906FC0}"/>
          </ac:spMkLst>
        </pc:spChg>
        <pc:spChg chg="add mod">
          <ac:chgData name="Randall Duchesneau" userId="8477ff5a-2220-4023-8377-91f01e0a823a" providerId="ADAL" clId="{18C597C7-56D5-49A2-8FBF-36036EEAEB11}" dt="2020-03-10T15:15:39.124" v="7415"/>
          <ac:spMkLst>
            <pc:docMk/>
            <pc:sldMk cId="2359811271" sldId="513"/>
            <ac:spMk id="7" creationId="{FF7B6059-6415-4A0F-B542-FE8EF2A4034D}"/>
          </ac:spMkLst>
        </pc:spChg>
        <pc:spChg chg="add del mod">
          <ac:chgData name="Randall Duchesneau" userId="8477ff5a-2220-4023-8377-91f01e0a823a" providerId="ADAL" clId="{18C597C7-56D5-49A2-8FBF-36036EEAEB11}" dt="2020-02-18T18:37:59.675" v="1526"/>
          <ac:spMkLst>
            <pc:docMk/>
            <pc:sldMk cId="2359811271" sldId="513"/>
            <ac:spMk id="8" creationId="{015983AB-866F-4B6A-9F73-93CA7100B162}"/>
          </ac:spMkLst>
        </pc:spChg>
        <pc:picChg chg="del">
          <ac:chgData name="Randall Duchesneau" userId="8477ff5a-2220-4023-8377-91f01e0a823a" providerId="ADAL" clId="{18C597C7-56D5-49A2-8FBF-36036EEAEB11}" dt="2020-02-18T18:37:41.046" v="1525" actId="478"/>
          <ac:picMkLst>
            <pc:docMk/>
            <pc:sldMk cId="2359811271" sldId="513"/>
            <ac:picMk id="7" creationId="{84D4FFE5-2F15-4520-9D58-39C48EE91AFE}"/>
          </ac:picMkLst>
        </pc:picChg>
        <pc:picChg chg="add del mod">
          <ac:chgData name="Randall Duchesneau" userId="8477ff5a-2220-4023-8377-91f01e0a823a" providerId="ADAL" clId="{18C597C7-56D5-49A2-8FBF-36036EEAEB11}" dt="2020-03-10T15:15:39.124" v="7415"/>
          <ac:picMkLst>
            <pc:docMk/>
            <pc:sldMk cId="2359811271" sldId="513"/>
            <ac:picMk id="9" creationId="{DAB0FE64-35E2-4856-887F-F7A4C4CC5297}"/>
          </ac:picMkLst>
        </pc:picChg>
        <pc:picChg chg="add del mod">
          <ac:chgData name="Randall Duchesneau" userId="8477ff5a-2220-4023-8377-91f01e0a823a" providerId="ADAL" clId="{18C597C7-56D5-49A2-8FBF-36036EEAEB11}" dt="2020-03-10T15:05:54.096" v="7337"/>
          <ac:picMkLst>
            <pc:docMk/>
            <pc:sldMk cId="2359811271" sldId="513"/>
            <ac:picMk id="10" creationId="{2610906D-749A-49B8-92C1-A8A324BE68BB}"/>
          </ac:picMkLst>
        </pc:picChg>
        <pc:picChg chg="add mod">
          <ac:chgData name="Randall Duchesneau" userId="8477ff5a-2220-4023-8377-91f01e0a823a" providerId="ADAL" clId="{18C597C7-56D5-49A2-8FBF-36036EEAEB11}" dt="2020-03-10T15:05:57.264" v="7338"/>
          <ac:picMkLst>
            <pc:docMk/>
            <pc:sldMk cId="2359811271" sldId="513"/>
            <ac:picMk id="11" creationId="{74F540BB-8F78-48E7-ADA7-901B2A2C420E}"/>
          </ac:picMkLst>
        </pc:picChg>
      </pc:sldChg>
      <pc:sldChg chg="addSp delSp modSp add del mod">
        <pc:chgData name="Randall Duchesneau" userId="8477ff5a-2220-4023-8377-91f01e0a823a" providerId="ADAL" clId="{18C597C7-56D5-49A2-8FBF-36036EEAEB11}" dt="2020-02-21T19:22:52.118" v="4051" actId="2696"/>
        <pc:sldMkLst>
          <pc:docMk/>
          <pc:sldMk cId="1503520077" sldId="514"/>
        </pc:sldMkLst>
        <pc:spChg chg="del">
          <ac:chgData name="Randall Duchesneau" userId="8477ff5a-2220-4023-8377-91f01e0a823a" providerId="ADAL" clId="{18C597C7-56D5-49A2-8FBF-36036EEAEB11}" dt="2020-02-19T13:36:51.740" v="1693"/>
          <ac:spMkLst>
            <pc:docMk/>
            <pc:sldMk cId="1503520077" sldId="514"/>
            <ac:spMk id="2" creationId="{56737658-501B-4A34-8A86-058B476567D2}"/>
          </ac:spMkLst>
        </pc:spChg>
        <pc:spChg chg="add del">
          <ac:chgData name="Randall Duchesneau" userId="8477ff5a-2220-4023-8377-91f01e0a823a" providerId="ADAL" clId="{18C597C7-56D5-49A2-8FBF-36036EEAEB11}" dt="2020-02-19T13:36:36.985" v="1692"/>
          <ac:spMkLst>
            <pc:docMk/>
            <pc:sldMk cId="1503520077" sldId="514"/>
            <ac:spMk id="3" creationId="{6927764D-7C03-4C44-991E-568A9FFE9882}"/>
          </ac:spMkLst>
        </pc:spChg>
        <pc:spChg chg="mod">
          <ac:chgData name="Randall Duchesneau" userId="8477ff5a-2220-4023-8377-91f01e0a823a" providerId="ADAL" clId="{18C597C7-56D5-49A2-8FBF-36036EEAEB11}" dt="2020-02-19T13:37:13.217" v="1719" actId="20577"/>
          <ac:spMkLst>
            <pc:docMk/>
            <pc:sldMk cId="1503520077" sldId="514"/>
            <ac:spMk id="6" creationId="{CB3FA8C9-1639-4A61-B010-82548CE93C38}"/>
          </ac:spMkLst>
        </pc:spChg>
        <pc:picChg chg="add del">
          <ac:chgData name="Randall Duchesneau" userId="8477ff5a-2220-4023-8377-91f01e0a823a" providerId="ADAL" clId="{18C597C7-56D5-49A2-8FBF-36036EEAEB11}" dt="2020-02-19T13:36:35.071" v="1691"/>
          <ac:picMkLst>
            <pc:docMk/>
            <pc:sldMk cId="1503520077" sldId="514"/>
            <ac:picMk id="7" creationId="{954F59AD-5A63-4BEE-9389-BAA51770B13E}"/>
          </ac:picMkLst>
        </pc:picChg>
        <pc:picChg chg="add mod">
          <ac:chgData name="Randall Duchesneau" userId="8477ff5a-2220-4023-8377-91f01e0a823a" providerId="ADAL" clId="{18C597C7-56D5-49A2-8FBF-36036EEAEB11}" dt="2020-02-19T13:36:36.985" v="1692"/>
          <ac:picMkLst>
            <pc:docMk/>
            <pc:sldMk cId="1503520077" sldId="514"/>
            <ac:picMk id="8" creationId="{F0BDDA7F-A56A-46F0-B6E0-7019C2D89C7A}"/>
          </ac:picMkLst>
        </pc:picChg>
        <pc:picChg chg="add">
          <ac:chgData name="Randall Duchesneau" userId="8477ff5a-2220-4023-8377-91f01e0a823a" providerId="ADAL" clId="{18C597C7-56D5-49A2-8FBF-36036EEAEB11}" dt="2020-02-19T13:36:51.740" v="1693"/>
          <ac:picMkLst>
            <pc:docMk/>
            <pc:sldMk cId="1503520077" sldId="514"/>
            <ac:picMk id="9" creationId="{B5750B17-ADAC-4370-82BB-BF47624E5621}"/>
          </ac:picMkLst>
        </pc:picChg>
      </pc:sldChg>
      <pc:sldChg chg="delSp modSp add mod">
        <pc:chgData name="Randall Duchesneau" userId="8477ff5a-2220-4023-8377-91f01e0a823a" providerId="ADAL" clId="{18C597C7-56D5-49A2-8FBF-36036EEAEB11}" dt="2020-02-21T15:45:16.764" v="3707" actId="20577"/>
        <pc:sldMkLst>
          <pc:docMk/>
          <pc:sldMk cId="2545555132" sldId="515"/>
        </pc:sldMkLst>
        <pc:spChg chg="mod">
          <ac:chgData name="Randall Duchesneau" userId="8477ff5a-2220-4023-8377-91f01e0a823a" providerId="ADAL" clId="{18C597C7-56D5-49A2-8FBF-36036EEAEB11}" dt="2020-02-19T13:38:12.931" v="1728" actId="20577"/>
          <ac:spMkLst>
            <pc:docMk/>
            <pc:sldMk cId="2545555132" sldId="515"/>
            <ac:spMk id="2" creationId="{C4E642F1-CB38-4FF3-A412-DBA1F64317A4}"/>
          </ac:spMkLst>
        </pc:spChg>
        <pc:spChg chg="mod">
          <ac:chgData name="Randall Duchesneau" userId="8477ff5a-2220-4023-8377-91f01e0a823a" providerId="ADAL" clId="{18C597C7-56D5-49A2-8FBF-36036EEAEB11}" dt="2020-02-21T15:45:16.764" v="3707" actId="20577"/>
          <ac:spMkLst>
            <pc:docMk/>
            <pc:sldMk cId="2545555132" sldId="515"/>
            <ac:spMk id="6" creationId="{823F16D7-64D7-4B14-ABDA-C50012B0B9C9}"/>
          </ac:spMkLst>
        </pc:spChg>
        <pc:spChg chg="mod">
          <ac:chgData name="Randall Duchesneau" userId="8477ff5a-2220-4023-8377-91f01e0a823a" providerId="ADAL" clId="{18C597C7-56D5-49A2-8FBF-36036EEAEB11}" dt="2020-02-19T13:38:23.616" v="1734" actId="5793"/>
          <ac:spMkLst>
            <pc:docMk/>
            <pc:sldMk cId="2545555132" sldId="515"/>
            <ac:spMk id="7" creationId="{76776E91-2922-4BF0-B792-4B29F59DA900}"/>
          </ac:spMkLst>
        </pc:spChg>
        <pc:spChg chg="mod">
          <ac:chgData name="Randall Duchesneau" userId="8477ff5a-2220-4023-8377-91f01e0a823a" providerId="ADAL" clId="{18C597C7-56D5-49A2-8FBF-36036EEAEB11}" dt="2020-02-19T13:38:33.850" v="1738" actId="20577"/>
          <ac:spMkLst>
            <pc:docMk/>
            <pc:sldMk cId="2545555132" sldId="515"/>
            <ac:spMk id="8" creationId="{9E737DC7-D1EF-4AC8-84F6-F770F31168E6}"/>
          </ac:spMkLst>
        </pc:spChg>
        <pc:spChg chg="mod">
          <ac:chgData name="Randall Duchesneau" userId="8477ff5a-2220-4023-8377-91f01e0a823a" providerId="ADAL" clId="{18C597C7-56D5-49A2-8FBF-36036EEAEB11}" dt="2020-02-19T13:38:27.351" v="1736" actId="5793"/>
          <ac:spMkLst>
            <pc:docMk/>
            <pc:sldMk cId="2545555132" sldId="515"/>
            <ac:spMk id="9" creationId="{CCC4121D-0707-4FA8-A58E-84BF0F18CC90}"/>
          </ac:spMkLst>
        </pc:spChg>
        <pc:picChg chg="del">
          <ac:chgData name="Randall Duchesneau" userId="8477ff5a-2220-4023-8377-91f01e0a823a" providerId="ADAL" clId="{18C597C7-56D5-49A2-8FBF-36036EEAEB11}" dt="2020-02-19T13:38:18.797" v="1729" actId="478"/>
          <ac:picMkLst>
            <pc:docMk/>
            <pc:sldMk cId="2545555132" sldId="515"/>
            <ac:picMk id="10" creationId="{571076B4-98D7-42BC-9193-5BBB5D8D584B}"/>
          </ac:picMkLst>
        </pc:picChg>
      </pc:sldChg>
      <pc:sldChg chg="add del">
        <pc:chgData name="Randall Duchesneau" userId="8477ff5a-2220-4023-8377-91f01e0a823a" providerId="ADAL" clId="{18C597C7-56D5-49A2-8FBF-36036EEAEB11}" dt="2020-02-19T13:36:30.336" v="1690"/>
        <pc:sldMkLst>
          <pc:docMk/>
          <pc:sldMk cId="3935308958" sldId="515"/>
        </pc:sldMkLst>
      </pc:sldChg>
      <pc:sldChg chg="addSp delSp modSp add del mod">
        <pc:chgData name="Randall Duchesneau" userId="8477ff5a-2220-4023-8377-91f01e0a823a" providerId="ADAL" clId="{18C597C7-56D5-49A2-8FBF-36036EEAEB11}" dt="2020-03-11T16:25:38.361" v="8490" actId="2696"/>
        <pc:sldMkLst>
          <pc:docMk/>
          <pc:sldMk cId="647604166" sldId="516"/>
        </pc:sldMkLst>
        <pc:spChg chg="mod">
          <ac:chgData name="Randall Duchesneau" userId="8477ff5a-2220-4023-8377-91f01e0a823a" providerId="ADAL" clId="{18C597C7-56D5-49A2-8FBF-36036EEAEB11}" dt="2020-02-19T18:06:24.454" v="1750" actId="20577"/>
          <ac:spMkLst>
            <pc:docMk/>
            <pc:sldMk cId="647604166" sldId="516"/>
            <ac:spMk id="2" creationId="{48F11CA0-579A-4E69-8F23-BD650133F582}"/>
          </ac:spMkLst>
        </pc:spChg>
        <pc:spChg chg="mod">
          <ac:chgData name="Randall Duchesneau" userId="8477ff5a-2220-4023-8377-91f01e0a823a" providerId="ADAL" clId="{18C597C7-56D5-49A2-8FBF-36036EEAEB11}" dt="2020-03-10T14:45:04.390" v="7181" actId="27636"/>
          <ac:spMkLst>
            <pc:docMk/>
            <pc:sldMk cId="647604166" sldId="516"/>
            <ac:spMk id="3" creationId="{B1F1F173-63A1-495F-ACEC-73859E24A362}"/>
          </ac:spMkLst>
        </pc:spChg>
        <pc:spChg chg="del">
          <ac:chgData name="Randall Duchesneau" userId="8477ff5a-2220-4023-8377-91f01e0a823a" providerId="ADAL" clId="{18C597C7-56D5-49A2-8FBF-36036EEAEB11}" dt="2020-03-06T14:09:24.366" v="5142"/>
          <ac:spMkLst>
            <pc:docMk/>
            <pc:sldMk cId="647604166" sldId="516"/>
            <ac:spMk id="4" creationId="{04CDE873-D792-4404-97CD-9FBEB727B3CC}"/>
          </ac:spMkLst>
        </pc:spChg>
        <pc:spChg chg="add del mod">
          <ac:chgData name="Randall Duchesneau" userId="8477ff5a-2220-4023-8377-91f01e0a823a" providerId="ADAL" clId="{18C597C7-56D5-49A2-8FBF-36036EEAEB11}" dt="2020-03-10T12:10:47.650" v="7102"/>
          <ac:spMkLst>
            <pc:docMk/>
            <pc:sldMk cId="647604166" sldId="516"/>
            <ac:spMk id="4" creationId="{A1B9C11E-0929-4AB2-A2BA-635FF5C8E749}"/>
          </ac:spMkLst>
        </pc:spChg>
        <pc:spChg chg="add del mod">
          <ac:chgData name="Randall Duchesneau" userId="8477ff5a-2220-4023-8377-91f01e0a823a" providerId="ADAL" clId="{18C597C7-56D5-49A2-8FBF-36036EEAEB11}" dt="2020-03-11T16:25:34.724" v="8489"/>
          <ac:spMkLst>
            <pc:docMk/>
            <pc:sldMk cId="647604166" sldId="516"/>
            <ac:spMk id="4" creationId="{E94CE38B-678A-431D-B7CD-4354265FC2F1}"/>
          </ac:spMkLst>
        </pc:spChg>
        <pc:spChg chg="mod">
          <ac:chgData name="Randall Duchesneau" userId="8477ff5a-2220-4023-8377-91f01e0a823a" providerId="ADAL" clId="{18C597C7-56D5-49A2-8FBF-36036EEAEB11}" dt="2020-03-10T14:45:10.979" v="7190" actId="20577"/>
          <ac:spMkLst>
            <pc:docMk/>
            <pc:sldMk cId="647604166" sldId="516"/>
            <ac:spMk id="5" creationId="{E0B95888-0F6D-43B1-BCCF-91958BA6A842}"/>
          </ac:spMkLst>
        </pc:spChg>
        <pc:spChg chg="add del mod">
          <ac:chgData name="Randall Duchesneau" userId="8477ff5a-2220-4023-8377-91f01e0a823a" providerId="ADAL" clId="{18C597C7-56D5-49A2-8FBF-36036EEAEB11}" dt="2020-03-11T16:25:34.724" v="8489"/>
          <ac:spMkLst>
            <pc:docMk/>
            <pc:sldMk cId="647604166" sldId="516"/>
            <ac:spMk id="6" creationId="{625779CE-8E7B-4A01-8798-B0443B110C69}"/>
          </ac:spMkLst>
        </pc:spChg>
        <pc:spChg chg="add del mod">
          <ac:chgData name="Randall Duchesneau" userId="8477ff5a-2220-4023-8377-91f01e0a823a" providerId="ADAL" clId="{18C597C7-56D5-49A2-8FBF-36036EEAEB11}" dt="2020-03-10T12:10:47.650" v="7102"/>
          <ac:spMkLst>
            <pc:docMk/>
            <pc:sldMk cId="647604166" sldId="516"/>
            <ac:spMk id="6" creationId="{B04DE721-FA27-46E7-A42A-674A8390D838}"/>
          </ac:spMkLst>
        </pc:spChg>
        <pc:spChg chg="add del mod">
          <ac:chgData name="Randall Duchesneau" userId="8477ff5a-2220-4023-8377-91f01e0a823a" providerId="ADAL" clId="{18C597C7-56D5-49A2-8FBF-36036EEAEB11}" dt="2020-03-11T16:25:34.724" v="8489"/>
          <ac:spMkLst>
            <pc:docMk/>
            <pc:sldMk cId="647604166" sldId="516"/>
            <ac:spMk id="8" creationId="{203BAE0D-E93F-49D9-B043-80CBDAE48B89}"/>
          </ac:spMkLst>
        </pc:spChg>
        <pc:spChg chg="del">
          <ac:chgData name="Randall Duchesneau" userId="8477ff5a-2220-4023-8377-91f01e0a823a" providerId="ADAL" clId="{18C597C7-56D5-49A2-8FBF-36036EEAEB11}" dt="2020-03-10T12:20:21.690" v="7156" actId="478"/>
          <ac:spMkLst>
            <pc:docMk/>
            <pc:sldMk cId="647604166" sldId="516"/>
            <ac:spMk id="8" creationId="{4F1E66EE-1859-4847-8FDF-B184A1BFBC80}"/>
          </ac:spMkLst>
        </pc:spChg>
        <pc:spChg chg="add del mod">
          <ac:chgData name="Randall Duchesneau" userId="8477ff5a-2220-4023-8377-91f01e0a823a" providerId="ADAL" clId="{18C597C7-56D5-49A2-8FBF-36036EEAEB11}" dt="2020-03-11T16:25:34.724" v="8489"/>
          <ac:spMkLst>
            <pc:docMk/>
            <pc:sldMk cId="647604166" sldId="516"/>
            <ac:spMk id="9" creationId="{10A59884-AF3E-4ED5-91E2-EDDE26A2D895}"/>
          </ac:spMkLst>
        </pc:spChg>
        <pc:spChg chg="add del mod">
          <ac:chgData name="Randall Duchesneau" userId="8477ff5a-2220-4023-8377-91f01e0a823a" providerId="ADAL" clId="{18C597C7-56D5-49A2-8FBF-36036EEAEB11}" dt="2020-03-10T12:10:47.650" v="7102"/>
          <ac:spMkLst>
            <pc:docMk/>
            <pc:sldMk cId="647604166" sldId="516"/>
            <ac:spMk id="9" creationId="{3F98DEB7-2003-4C67-8A47-507CDD9C2E1B}"/>
          </ac:spMkLst>
        </pc:spChg>
        <pc:spChg chg="add del mod">
          <ac:chgData name="Randall Duchesneau" userId="8477ff5a-2220-4023-8377-91f01e0a823a" providerId="ADAL" clId="{18C597C7-56D5-49A2-8FBF-36036EEAEB11}" dt="2020-03-10T12:10:47.650" v="7102"/>
          <ac:spMkLst>
            <pc:docMk/>
            <pc:sldMk cId="647604166" sldId="516"/>
            <ac:spMk id="11" creationId="{34D2EC10-B9BB-4AF2-9C05-66A9406419D3}"/>
          </ac:spMkLst>
        </pc:spChg>
        <pc:spChg chg="add del mod">
          <ac:chgData name="Randall Duchesneau" userId="8477ff5a-2220-4023-8377-91f01e0a823a" providerId="ADAL" clId="{18C597C7-56D5-49A2-8FBF-36036EEAEB11}" dt="2020-03-11T16:25:34.724" v="8489"/>
          <ac:spMkLst>
            <pc:docMk/>
            <pc:sldMk cId="647604166" sldId="516"/>
            <ac:spMk id="11" creationId="{70695916-69B3-4ED3-9339-05D5E8337ED3}"/>
          </ac:spMkLst>
        </pc:spChg>
        <pc:spChg chg="add del mod">
          <ac:chgData name="Randall Duchesneau" userId="8477ff5a-2220-4023-8377-91f01e0a823a" providerId="ADAL" clId="{18C597C7-56D5-49A2-8FBF-36036EEAEB11}" dt="2020-03-10T12:10:47.650" v="7102"/>
          <ac:spMkLst>
            <pc:docMk/>
            <pc:sldMk cId="647604166" sldId="516"/>
            <ac:spMk id="12" creationId="{CB02781C-7EB8-4F4D-A4BC-11FB02D6BC55}"/>
          </ac:spMkLst>
        </pc:spChg>
        <pc:spChg chg="add del mod">
          <ac:chgData name="Randall Duchesneau" userId="8477ff5a-2220-4023-8377-91f01e0a823a" providerId="ADAL" clId="{18C597C7-56D5-49A2-8FBF-36036EEAEB11}" dt="2020-03-06T20:42:04.156" v="5926"/>
          <ac:spMkLst>
            <pc:docMk/>
            <pc:sldMk cId="647604166" sldId="516"/>
            <ac:spMk id="13" creationId="{856280A8-9047-4EEF-8B5B-3D939B7C13F1}"/>
          </ac:spMkLst>
        </pc:spChg>
        <pc:spChg chg="add del mod">
          <ac:chgData name="Randall Duchesneau" userId="8477ff5a-2220-4023-8377-91f01e0a823a" providerId="ADAL" clId="{18C597C7-56D5-49A2-8FBF-36036EEAEB11}" dt="2020-03-10T12:10:47.650" v="7102"/>
          <ac:spMkLst>
            <pc:docMk/>
            <pc:sldMk cId="647604166" sldId="516"/>
            <ac:spMk id="13" creationId="{995C8526-7615-4902-A520-D66BA5BAB170}"/>
          </ac:spMkLst>
        </pc:spChg>
        <pc:spChg chg="add del mod">
          <ac:chgData name="Randall Duchesneau" userId="8477ff5a-2220-4023-8377-91f01e0a823a" providerId="ADAL" clId="{18C597C7-56D5-49A2-8FBF-36036EEAEB11}" dt="2020-03-10T12:10:47.650" v="7102"/>
          <ac:spMkLst>
            <pc:docMk/>
            <pc:sldMk cId="647604166" sldId="516"/>
            <ac:spMk id="14" creationId="{B120AA98-A0EB-43CC-AC4C-FA5F9C025FCD}"/>
          </ac:spMkLst>
        </pc:spChg>
        <pc:spChg chg="add del mod">
          <ac:chgData name="Randall Duchesneau" userId="8477ff5a-2220-4023-8377-91f01e0a823a" providerId="ADAL" clId="{18C597C7-56D5-49A2-8FBF-36036EEAEB11}" dt="2020-03-10T12:11:16.571" v="7107"/>
          <ac:spMkLst>
            <pc:docMk/>
            <pc:sldMk cId="647604166" sldId="516"/>
            <ac:spMk id="15" creationId="{375402C1-C882-4D43-8533-68AC475615EC}"/>
          </ac:spMkLst>
        </pc:spChg>
        <pc:spChg chg="add del mod">
          <ac:chgData name="Randall Duchesneau" userId="8477ff5a-2220-4023-8377-91f01e0a823a" providerId="ADAL" clId="{18C597C7-56D5-49A2-8FBF-36036EEAEB11}" dt="2020-03-10T12:11:37.607" v="7109"/>
          <ac:spMkLst>
            <pc:docMk/>
            <pc:sldMk cId="647604166" sldId="516"/>
            <ac:spMk id="19" creationId="{49FF4873-FAD7-4AB8-8313-7E38C7F2070F}"/>
          </ac:spMkLst>
        </pc:spChg>
        <pc:spChg chg="add del mod">
          <ac:chgData name="Randall Duchesneau" userId="8477ff5a-2220-4023-8377-91f01e0a823a" providerId="ADAL" clId="{18C597C7-56D5-49A2-8FBF-36036EEAEB11}" dt="2020-03-10T12:19:47.499" v="7153"/>
          <ac:spMkLst>
            <pc:docMk/>
            <pc:sldMk cId="647604166" sldId="516"/>
            <ac:spMk id="21" creationId="{D1FA6E30-99E8-46DD-8D94-64B68E5B0369}"/>
          </ac:spMkLst>
        </pc:spChg>
        <pc:spChg chg="add del mod">
          <ac:chgData name="Randall Duchesneau" userId="8477ff5a-2220-4023-8377-91f01e0a823a" providerId="ADAL" clId="{18C597C7-56D5-49A2-8FBF-36036EEAEB11}" dt="2020-03-10T12:19:47.499" v="7153"/>
          <ac:spMkLst>
            <pc:docMk/>
            <pc:sldMk cId="647604166" sldId="516"/>
            <ac:spMk id="22" creationId="{95CC0768-9BF0-43C6-B3C4-6C49230B100D}"/>
          </ac:spMkLst>
        </pc:spChg>
        <pc:spChg chg="add del mod">
          <ac:chgData name="Randall Duchesneau" userId="8477ff5a-2220-4023-8377-91f01e0a823a" providerId="ADAL" clId="{18C597C7-56D5-49A2-8FBF-36036EEAEB11}" dt="2020-03-10T12:19:47.499" v="7153"/>
          <ac:spMkLst>
            <pc:docMk/>
            <pc:sldMk cId="647604166" sldId="516"/>
            <ac:spMk id="23" creationId="{79A0E1DE-C356-4645-8D2F-5355C90F3240}"/>
          </ac:spMkLst>
        </pc:spChg>
        <pc:spChg chg="add del mod">
          <ac:chgData name="Randall Duchesneau" userId="8477ff5a-2220-4023-8377-91f01e0a823a" providerId="ADAL" clId="{18C597C7-56D5-49A2-8FBF-36036EEAEB11}" dt="2020-03-10T12:19:47.499" v="7153"/>
          <ac:spMkLst>
            <pc:docMk/>
            <pc:sldMk cId="647604166" sldId="516"/>
            <ac:spMk id="24" creationId="{6D854D9A-8C12-4A0E-9DC1-A8B26565E1A2}"/>
          </ac:spMkLst>
        </pc:spChg>
        <pc:spChg chg="add del mod">
          <ac:chgData name="Randall Duchesneau" userId="8477ff5a-2220-4023-8377-91f01e0a823a" providerId="ADAL" clId="{18C597C7-56D5-49A2-8FBF-36036EEAEB11}" dt="2020-03-10T12:19:47.499" v="7153"/>
          <ac:spMkLst>
            <pc:docMk/>
            <pc:sldMk cId="647604166" sldId="516"/>
            <ac:spMk id="25" creationId="{730227E7-2C1B-45F0-AA74-73E24B0A6DB0}"/>
          </ac:spMkLst>
        </pc:spChg>
        <pc:spChg chg="add del mod">
          <ac:chgData name="Randall Duchesneau" userId="8477ff5a-2220-4023-8377-91f01e0a823a" providerId="ADAL" clId="{18C597C7-56D5-49A2-8FBF-36036EEAEB11}" dt="2020-03-10T12:19:47.499" v="7153"/>
          <ac:spMkLst>
            <pc:docMk/>
            <pc:sldMk cId="647604166" sldId="516"/>
            <ac:spMk id="26" creationId="{4E4768C5-63F9-4449-8AF9-E84B26346D11}"/>
          </ac:spMkLst>
        </pc:spChg>
        <pc:spChg chg="add del mod">
          <ac:chgData name="Randall Duchesneau" userId="8477ff5a-2220-4023-8377-91f01e0a823a" providerId="ADAL" clId="{18C597C7-56D5-49A2-8FBF-36036EEAEB11}" dt="2020-03-10T14:44:23.448" v="7164"/>
          <ac:spMkLst>
            <pc:docMk/>
            <pc:sldMk cId="647604166" sldId="516"/>
            <ac:spMk id="27" creationId="{84667EB9-312F-4B15-B199-03FFBEBCA2E9}"/>
          </ac:spMkLst>
        </pc:spChg>
        <pc:spChg chg="add del mod">
          <ac:chgData name="Randall Duchesneau" userId="8477ff5a-2220-4023-8377-91f01e0a823a" providerId="ADAL" clId="{18C597C7-56D5-49A2-8FBF-36036EEAEB11}" dt="2020-03-10T14:52:34.377" v="7269"/>
          <ac:spMkLst>
            <pc:docMk/>
            <pc:sldMk cId="647604166" sldId="516"/>
            <ac:spMk id="29" creationId="{BA67E263-657B-45CD-88C6-FFA45E1EAF5A}"/>
          </ac:spMkLst>
        </pc:spChg>
        <pc:spChg chg="add del mod">
          <ac:chgData name="Randall Duchesneau" userId="8477ff5a-2220-4023-8377-91f01e0a823a" providerId="ADAL" clId="{18C597C7-56D5-49A2-8FBF-36036EEAEB11}" dt="2020-03-10T14:52:34.377" v="7269"/>
          <ac:spMkLst>
            <pc:docMk/>
            <pc:sldMk cId="647604166" sldId="516"/>
            <ac:spMk id="30" creationId="{39981B84-E5F5-47F1-AB3E-88EBFCF16A4C}"/>
          </ac:spMkLst>
        </pc:spChg>
        <pc:spChg chg="add del mod">
          <ac:chgData name="Randall Duchesneau" userId="8477ff5a-2220-4023-8377-91f01e0a823a" providerId="ADAL" clId="{18C597C7-56D5-49A2-8FBF-36036EEAEB11}" dt="2020-03-10T14:52:34.377" v="7269"/>
          <ac:spMkLst>
            <pc:docMk/>
            <pc:sldMk cId="647604166" sldId="516"/>
            <ac:spMk id="31" creationId="{5890C006-1617-4E31-A3FC-22CC4ADBC106}"/>
          </ac:spMkLst>
        </pc:spChg>
        <pc:spChg chg="add del mod">
          <ac:chgData name="Randall Duchesneau" userId="8477ff5a-2220-4023-8377-91f01e0a823a" providerId="ADAL" clId="{18C597C7-56D5-49A2-8FBF-36036EEAEB11}" dt="2020-03-10T14:52:34.377" v="7269"/>
          <ac:spMkLst>
            <pc:docMk/>
            <pc:sldMk cId="647604166" sldId="516"/>
            <ac:spMk id="32" creationId="{8BCD2AEE-012D-4BB2-9928-045514722A06}"/>
          </ac:spMkLst>
        </pc:spChg>
        <pc:spChg chg="add del mod">
          <ac:chgData name="Randall Duchesneau" userId="8477ff5a-2220-4023-8377-91f01e0a823a" providerId="ADAL" clId="{18C597C7-56D5-49A2-8FBF-36036EEAEB11}" dt="2020-03-10T14:52:34.377" v="7269"/>
          <ac:spMkLst>
            <pc:docMk/>
            <pc:sldMk cId="647604166" sldId="516"/>
            <ac:spMk id="33" creationId="{38CA405A-88B6-4F9F-8700-51B7C5FAA57E}"/>
          </ac:spMkLst>
        </pc:spChg>
        <pc:spChg chg="add del mod">
          <ac:chgData name="Randall Duchesneau" userId="8477ff5a-2220-4023-8377-91f01e0a823a" providerId="ADAL" clId="{18C597C7-56D5-49A2-8FBF-36036EEAEB11}" dt="2020-03-10T14:52:34.377" v="7269"/>
          <ac:spMkLst>
            <pc:docMk/>
            <pc:sldMk cId="647604166" sldId="516"/>
            <ac:spMk id="34" creationId="{FB5B835E-E098-45E8-8012-FE522EB25700}"/>
          </ac:spMkLst>
        </pc:spChg>
        <pc:spChg chg="add del mod">
          <ac:chgData name="Randall Duchesneau" userId="8477ff5a-2220-4023-8377-91f01e0a823a" providerId="ADAL" clId="{18C597C7-56D5-49A2-8FBF-36036EEAEB11}" dt="2020-03-10T14:52:50.479" v="7272"/>
          <ac:spMkLst>
            <pc:docMk/>
            <pc:sldMk cId="647604166" sldId="516"/>
            <ac:spMk id="35" creationId="{1814343F-63C4-4635-A60B-86829BFA8920}"/>
          </ac:spMkLst>
        </pc:spChg>
        <pc:picChg chg="add mod">
          <ac:chgData name="Randall Duchesneau" userId="8477ff5a-2220-4023-8377-91f01e0a823a" providerId="ADAL" clId="{18C597C7-56D5-49A2-8FBF-36036EEAEB11}" dt="2020-03-09T19:10:00.723" v="6826" actId="962"/>
          <ac:picMkLst>
            <pc:docMk/>
            <pc:sldMk cId="647604166" sldId="516"/>
            <ac:picMk id="10" creationId="{B527460F-493D-47B7-9983-0D66A18B06B9}"/>
          </ac:picMkLst>
        </pc:picChg>
        <pc:picChg chg="del">
          <ac:chgData name="Randall Duchesneau" userId="8477ff5a-2220-4023-8377-91f01e0a823a" providerId="ADAL" clId="{18C597C7-56D5-49A2-8FBF-36036EEAEB11}" dt="2020-03-06T20:41:30.866" v="5919"/>
          <ac:picMkLst>
            <pc:docMk/>
            <pc:sldMk cId="647604166" sldId="516"/>
            <ac:picMk id="14" creationId="{EB8D6EF7-A112-4439-9C04-4FF1FA5A37D1}"/>
          </ac:picMkLst>
        </pc:picChg>
        <pc:picChg chg="add del mod">
          <ac:chgData name="Randall Duchesneau" userId="8477ff5a-2220-4023-8377-91f01e0a823a" providerId="ADAL" clId="{18C597C7-56D5-49A2-8FBF-36036EEAEB11}" dt="2020-03-06T20:42:01.699" v="5925"/>
          <ac:picMkLst>
            <pc:docMk/>
            <pc:sldMk cId="647604166" sldId="516"/>
            <ac:picMk id="15" creationId="{23DEE574-0194-423E-8F53-818EA77DD870}"/>
          </ac:picMkLst>
        </pc:picChg>
        <pc:picChg chg="add del mod">
          <ac:chgData name="Randall Duchesneau" userId="8477ff5a-2220-4023-8377-91f01e0a823a" providerId="ADAL" clId="{18C597C7-56D5-49A2-8FBF-36036EEAEB11}" dt="2020-03-10T12:11:13.209" v="7106"/>
          <ac:picMkLst>
            <pc:docMk/>
            <pc:sldMk cId="647604166" sldId="516"/>
            <ac:picMk id="16" creationId="{3926818B-D78B-45C0-976C-B8FC7A449BBF}"/>
          </ac:picMkLst>
        </pc:picChg>
        <pc:picChg chg="add del">
          <ac:chgData name="Randall Duchesneau" userId="8477ff5a-2220-4023-8377-91f01e0a823a" providerId="ADAL" clId="{18C597C7-56D5-49A2-8FBF-36036EEAEB11}" dt="2020-03-10T12:11:35.047" v="7108" actId="478"/>
          <ac:picMkLst>
            <pc:docMk/>
            <pc:sldMk cId="647604166" sldId="516"/>
            <ac:picMk id="17" creationId="{31319D60-9B7C-4F72-98A4-F8D6789ABBF9}"/>
          </ac:picMkLst>
        </pc:picChg>
        <pc:picChg chg="add del mod">
          <ac:chgData name="Randall Duchesneau" userId="8477ff5a-2220-4023-8377-91f01e0a823a" providerId="ADAL" clId="{18C597C7-56D5-49A2-8FBF-36036EEAEB11}" dt="2020-03-10T14:44:19.306" v="7163"/>
          <ac:picMkLst>
            <pc:docMk/>
            <pc:sldMk cId="647604166" sldId="516"/>
            <ac:picMk id="20" creationId="{59C41DCE-3BD2-4BE0-BC04-DCE00763FDAF}"/>
          </ac:picMkLst>
        </pc:picChg>
        <pc:picChg chg="add del mod">
          <ac:chgData name="Randall Duchesneau" userId="8477ff5a-2220-4023-8377-91f01e0a823a" providerId="ADAL" clId="{18C597C7-56D5-49A2-8FBF-36036EEAEB11}" dt="2020-03-10T14:52:48.161" v="7271"/>
          <ac:picMkLst>
            <pc:docMk/>
            <pc:sldMk cId="647604166" sldId="516"/>
            <ac:picMk id="28" creationId="{E73D23D6-DDE5-424E-B730-F8C33800ED79}"/>
          </ac:picMkLst>
        </pc:picChg>
        <pc:picChg chg="add">
          <ac:chgData name="Randall Duchesneau" userId="8477ff5a-2220-4023-8377-91f01e0a823a" providerId="ADAL" clId="{18C597C7-56D5-49A2-8FBF-36036EEAEB11}" dt="2020-03-10T14:52:50.479" v="7272"/>
          <ac:picMkLst>
            <pc:docMk/>
            <pc:sldMk cId="647604166" sldId="516"/>
            <ac:picMk id="36" creationId="{14385FBB-A78B-482C-A3D3-85193FA3DFCE}"/>
          </ac:picMkLst>
        </pc:picChg>
      </pc:sldChg>
      <pc:sldChg chg="addSp delSp modSp add mod">
        <pc:chgData name="Randall Duchesneau" userId="8477ff5a-2220-4023-8377-91f01e0a823a" providerId="ADAL" clId="{18C597C7-56D5-49A2-8FBF-36036EEAEB11}" dt="2020-03-19T17:20:35.549" v="14705" actId="13244"/>
        <pc:sldMkLst>
          <pc:docMk/>
          <pc:sldMk cId="816527643" sldId="517"/>
        </pc:sldMkLst>
        <pc:spChg chg="mod">
          <ac:chgData name="Randall Duchesneau" userId="8477ff5a-2220-4023-8377-91f01e0a823a" providerId="ADAL" clId="{18C597C7-56D5-49A2-8FBF-36036EEAEB11}" dt="2020-02-19T18:25:06.666" v="1924" actId="20577"/>
          <ac:spMkLst>
            <pc:docMk/>
            <pc:sldMk cId="816527643" sldId="517"/>
            <ac:spMk id="2" creationId="{8C836B52-B4C1-438F-8C69-89B8B0A1B956}"/>
          </ac:spMkLst>
        </pc:spChg>
        <pc:spChg chg="del mod">
          <ac:chgData name="Randall Duchesneau" userId="8477ff5a-2220-4023-8377-91f01e0a823a" providerId="ADAL" clId="{18C597C7-56D5-49A2-8FBF-36036EEAEB11}" dt="2020-03-11T17:33:05.113" v="8917"/>
          <ac:spMkLst>
            <pc:docMk/>
            <pc:sldMk cId="816527643" sldId="517"/>
            <ac:spMk id="3" creationId="{ADD54712-A32B-440B-9EED-ED4E9D556285}"/>
          </ac:spMkLst>
        </pc:spChg>
        <pc:spChg chg="del">
          <ac:chgData name="Randall Duchesneau" userId="8477ff5a-2220-4023-8377-91f01e0a823a" providerId="ADAL" clId="{18C597C7-56D5-49A2-8FBF-36036EEAEB11}" dt="2020-02-19T18:26:21.268" v="1948"/>
          <ac:spMkLst>
            <pc:docMk/>
            <pc:sldMk cId="816527643" sldId="517"/>
            <ac:spMk id="4" creationId="{7FFDBEF8-1302-4A02-ACCA-71271A2D050B}"/>
          </ac:spMkLst>
        </pc:spChg>
        <pc:spChg chg="add del mod">
          <ac:chgData name="Randall Duchesneau" userId="8477ff5a-2220-4023-8377-91f01e0a823a" providerId="ADAL" clId="{18C597C7-56D5-49A2-8FBF-36036EEAEB11}" dt="2020-03-11T17:34:21.618" v="8918"/>
          <ac:spMkLst>
            <pc:docMk/>
            <pc:sldMk cId="816527643" sldId="517"/>
            <ac:spMk id="4" creationId="{F3B6E814-5E9D-41C4-8660-6E1587E79335}"/>
          </ac:spMkLst>
        </pc:spChg>
        <pc:spChg chg="del">
          <ac:chgData name="Randall Duchesneau" userId="8477ff5a-2220-4023-8377-91f01e0a823a" providerId="ADAL" clId="{18C597C7-56D5-49A2-8FBF-36036EEAEB11}" dt="2020-02-19T18:26:21.268" v="1948"/>
          <ac:spMkLst>
            <pc:docMk/>
            <pc:sldMk cId="816527643" sldId="517"/>
            <ac:spMk id="5" creationId="{5F884052-3697-4D03-80D8-ECDC7D73E489}"/>
          </ac:spMkLst>
        </pc:spChg>
        <pc:spChg chg="add mod">
          <ac:chgData name="Randall Duchesneau" userId="8477ff5a-2220-4023-8377-91f01e0a823a" providerId="ADAL" clId="{18C597C7-56D5-49A2-8FBF-36036EEAEB11}" dt="2020-03-16T15:58:10.286" v="14112" actId="20577"/>
          <ac:spMkLst>
            <pc:docMk/>
            <pc:sldMk cId="816527643" sldId="517"/>
            <ac:spMk id="5" creationId="{8A83DDCF-F56C-4F3B-A3E9-01FC161D211F}"/>
          </ac:spMkLst>
        </pc:spChg>
        <pc:spChg chg="add del mod">
          <ac:chgData name="Randall Duchesneau" userId="8477ff5a-2220-4023-8377-91f01e0a823a" providerId="ADAL" clId="{18C597C7-56D5-49A2-8FBF-36036EEAEB11}" dt="2020-03-11T17:30:25.456" v="8805"/>
          <ac:spMkLst>
            <pc:docMk/>
            <pc:sldMk cId="816527643" sldId="517"/>
            <ac:spMk id="6" creationId="{BE78C20C-E5F8-4A5C-90B2-2C5C9F2DDDB0}"/>
          </ac:spMkLst>
        </pc:spChg>
        <pc:spChg chg="del">
          <ac:chgData name="Randall Duchesneau" userId="8477ff5a-2220-4023-8377-91f01e0a823a" providerId="ADAL" clId="{18C597C7-56D5-49A2-8FBF-36036EEAEB11}" dt="2020-02-19T18:26:21.268" v="1948"/>
          <ac:spMkLst>
            <pc:docMk/>
            <pc:sldMk cId="816527643" sldId="517"/>
            <ac:spMk id="6" creationId="{E26DBC37-F19E-4462-92B8-54722F04D7F8}"/>
          </ac:spMkLst>
        </pc:spChg>
        <pc:spChg chg="mod">
          <ac:chgData name="Randall Duchesneau" userId="8477ff5a-2220-4023-8377-91f01e0a823a" providerId="ADAL" clId="{18C597C7-56D5-49A2-8FBF-36036EEAEB11}" dt="2020-03-19T17:20:26.356" v="14704" actId="13244"/>
          <ac:spMkLst>
            <pc:docMk/>
            <pc:sldMk cId="816527643" sldId="517"/>
            <ac:spMk id="8" creationId="{C6D0E03C-DC36-474E-AB2E-09721F02E3BF}"/>
          </ac:spMkLst>
        </pc:spChg>
        <pc:spChg chg="add del mod">
          <ac:chgData name="Randall Duchesneau" userId="8477ff5a-2220-4023-8377-91f01e0a823a" providerId="ADAL" clId="{18C597C7-56D5-49A2-8FBF-36036EEAEB11}" dt="2020-03-11T17:29:51.586" v="8804"/>
          <ac:spMkLst>
            <pc:docMk/>
            <pc:sldMk cId="816527643" sldId="517"/>
            <ac:spMk id="9" creationId="{9599591E-55D8-45F9-BFF2-3ECD96CEEAE3}"/>
          </ac:spMkLst>
        </pc:spChg>
        <pc:spChg chg="add mod">
          <ac:chgData name="Randall Duchesneau" userId="8477ff5a-2220-4023-8377-91f01e0a823a" providerId="ADAL" clId="{18C597C7-56D5-49A2-8FBF-36036EEAEB11}" dt="2020-03-11T17:32:20.362" v="8908" actId="27636"/>
          <ac:spMkLst>
            <pc:docMk/>
            <pc:sldMk cId="816527643" sldId="517"/>
            <ac:spMk id="10" creationId="{5A4C95EB-1AF1-4CB3-8BF9-230A37B3543B}"/>
          </ac:spMkLst>
        </pc:spChg>
        <pc:spChg chg="add del mod">
          <ac:chgData name="Randall Duchesneau" userId="8477ff5a-2220-4023-8377-91f01e0a823a" providerId="ADAL" clId="{18C597C7-56D5-49A2-8FBF-36036EEAEB11}" dt="2020-03-11T17:42:51.490" v="8922"/>
          <ac:spMkLst>
            <pc:docMk/>
            <pc:sldMk cId="816527643" sldId="517"/>
            <ac:spMk id="13" creationId="{27CD9387-353C-4B01-8B39-C335DB240D44}"/>
          </ac:spMkLst>
        </pc:spChg>
        <pc:picChg chg="add mod">
          <ac:chgData name="Randall Duchesneau" userId="8477ff5a-2220-4023-8377-91f01e0a823a" providerId="ADAL" clId="{18C597C7-56D5-49A2-8FBF-36036EEAEB11}" dt="2020-03-19T17:20:35.549" v="14705" actId="13244"/>
          <ac:picMkLst>
            <pc:docMk/>
            <pc:sldMk cId="816527643" sldId="517"/>
            <ac:picMk id="11" creationId="{EF19291A-5992-46AB-ABFA-12A627295648}"/>
          </ac:picMkLst>
        </pc:picChg>
        <pc:picChg chg="add del mod">
          <ac:chgData name="Randall Duchesneau" userId="8477ff5a-2220-4023-8377-91f01e0a823a" providerId="ADAL" clId="{18C597C7-56D5-49A2-8FBF-36036EEAEB11}" dt="2020-03-11T17:42:40.365" v="8921"/>
          <ac:picMkLst>
            <pc:docMk/>
            <pc:sldMk cId="816527643" sldId="517"/>
            <ac:picMk id="12" creationId="{B6C944B8-A87E-4773-B893-97A080BA1855}"/>
          </ac:picMkLst>
        </pc:picChg>
        <pc:picChg chg="add">
          <ac:chgData name="Randall Duchesneau" userId="8477ff5a-2220-4023-8377-91f01e0a823a" providerId="ADAL" clId="{18C597C7-56D5-49A2-8FBF-36036EEAEB11}" dt="2020-03-11T17:42:51.490" v="8922"/>
          <ac:picMkLst>
            <pc:docMk/>
            <pc:sldMk cId="816527643" sldId="517"/>
            <ac:picMk id="14" creationId="{1593FFB6-5A60-4C42-96DA-96C8E013037F}"/>
          </ac:picMkLst>
        </pc:picChg>
      </pc:sldChg>
      <pc:sldChg chg="addSp delSp modSp add del mod">
        <pc:chgData name="Randall Duchesneau" userId="8477ff5a-2220-4023-8377-91f01e0a823a" providerId="ADAL" clId="{18C597C7-56D5-49A2-8FBF-36036EEAEB11}" dt="2020-03-10T15:20:50.071" v="7460" actId="2696"/>
        <pc:sldMkLst>
          <pc:docMk/>
          <pc:sldMk cId="3294783127" sldId="518"/>
        </pc:sldMkLst>
        <pc:spChg chg="del">
          <ac:chgData name="Randall Duchesneau" userId="8477ff5a-2220-4023-8377-91f01e0a823a" providerId="ADAL" clId="{18C597C7-56D5-49A2-8FBF-36036EEAEB11}" dt="2020-02-19T18:30:25.674" v="2091"/>
          <ac:spMkLst>
            <pc:docMk/>
            <pc:sldMk cId="3294783127" sldId="518"/>
            <ac:spMk id="2" creationId="{56309101-576E-4B70-884E-BE95E9A34B6B}"/>
          </ac:spMkLst>
        </pc:spChg>
        <pc:spChg chg="del">
          <ac:chgData name="Randall Duchesneau" userId="8477ff5a-2220-4023-8377-91f01e0a823a" providerId="ADAL" clId="{18C597C7-56D5-49A2-8FBF-36036EEAEB11}" dt="2020-02-19T18:30:25.674" v="2091"/>
          <ac:spMkLst>
            <pc:docMk/>
            <pc:sldMk cId="3294783127" sldId="518"/>
            <ac:spMk id="3" creationId="{DB4514EE-2535-4D5D-824F-0D6B8CE047DA}"/>
          </ac:spMkLst>
        </pc:spChg>
        <pc:spChg chg="mod">
          <ac:chgData name="Randall Duchesneau" userId="8477ff5a-2220-4023-8377-91f01e0a823a" providerId="ADAL" clId="{18C597C7-56D5-49A2-8FBF-36036EEAEB11}" dt="2020-02-19T18:30:21.924" v="2090" actId="20577"/>
          <ac:spMkLst>
            <pc:docMk/>
            <pc:sldMk cId="3294783127" sldId="518"/>
            <ac:spMk id="6" creationId="{69F9A8B2-CEA0-43F2-9AF1-7A288AFD5AB0}"/>
          </ac:spMkLst>
        </pc:spChg>
        <pc:spChg chg="add mod">
          <ac:chgData name="Randall Duchesneau" userId="8477ff5a-2220-4023-8377-91f01e0a823a" providerId="ADAL" clId="{18C597C7-56D5-49A2-8FBF-36036EEAEB11}" dt="2020-02-19T18:30:28.663" v="2105" actId="20577"/>
          <ac:spMkLst>
            <pc:docMk/>
            <pc:sldMk cId="3294783127" sldId="518"/>
            <ac:spMk id="7" creationId="{97AFF432-FA3B-4655-B807-3DBFF97FE1E1}"/>
          </ac:spMkLst>
        </pc:spChg>
        <pc:spChg chg="add mod">
          <ac:chgData name="Randall Duchesneau" userId="8477ff5a-2220-4023-8377-91f01e0a823a" providerId="ADAL" clId="{18C597C7-56D5-49A2-8FBF-36036EEAEB11}" dt="2020-03-10T15:20:12.740" v="7457" actId="27636"/>
          <ac:spMkLst>
            <pc:docMk/>
            <pc:sldMk cId="3294783127" sldId="518"/>
            <ac:spMk id="8" creationId="{F5185D10-5D20-4347-B14D-DD89C0E36122}"/>
          </ac:spMkLst>
        </pc:spChg>
        <pc:spChg chg="add mod">
          <ac:chgData name="Randall Duchesneau" userId="8477ff5a-2220-4023-8377-91f01e0a823a" providerId="ADAL" clId="{18C597C7-56D5-49A2-8FBF-36036EEAEB11}" dt="2020-02-19T18:30:31.457" v="2121" actId="20577"/>
          <ac:spMkLst>
            <pc:docMk/>
            <pc:sldMk cId="3294783127" sldId="518"/>
            <ac:spMk id="9" creationId="{534DDA90-BB0C-4BB0-BC9B-71FC3EA63B51}"/>
          </ac:spMkLst>
        </pc:spChg>
        <pc:spChg chg="add mod">
          <ac:chgData name="Randall Duchesneau" userId="8477ff5a-2220-4023-8377-91f01e0a823a" providerId="ADAL" clId="{18C597C7-56D5-49A2-8FBF-36036EEAEB11}" dt="2020-03-10T15:20:12.733" v="7456" actId="27636"/>
          <ac:spMkLst>
            <pc:docMk/>
            <pc:sldMk cId="3294783127" sldId="518"/>
            <ac:spMk id="10" creationId="{62FB0563-2E67-4AA8-B758-595982E404C1}"/>
          </ac:spMkLst>
        </pc:spChg>
      </pc:sldChg>
      <pc:sldChg chg="addSp delSp modSp add del mod">
        <pc:chgData name="Randall Duchesneau" userId="8477ff5a-2220-4023-8377-91f01e0a823a" providerId="ADAL" clId="{18C597C7-56D5-49A2-8FBF-36036EEAEB11}" dt="2020-03-19T17:41:07.960" v="14778" actId="2696"/>
        <pc:sldMkLst>
          <pc:docMk/>
          <pc:sldMk cId="1828400512" sldId="519"/>
        </pc:sldMkLst>
        <pc:spChg chg="mod">
          <ac:chgData name="Randall Duchesneau" userId="8477ff5a-2220-4023-8377-91f01e0a823a" providerId="ADAL" clId="{18C597C7-56D5-49A2-8FBF-36036EEAEB11}" dt="2020-02-19T19:42:44.422" v="2622" actId="20577"/>
          <ac:spMkLst>
            <pc:docMk/>
            <pc:sldMk cId="1828400512" sldId="519"/>
            <ac:spMk id="2" creationId="{08A887A1-C7A3-4E6D-B603-10683D8EEDFD}"/>
          </ac:spMkLst>
        </pc:spChg>
        <pc:spChg chg="add mod">
          <ac:chgData name="Randall Duchesneau" userId="8477ff5a-2220-4023-8377-91f01e0a823a" providerId="ADAL" clId="{18C597C7-56D5-49A2-8FBF-36036EEAEB11}" dt="2020-03-09T14:17:21.824" v="6334"/>
          <ac:spMkLst>
            <pc:docMk/>
            <pc:sldMk cId="1828400512" sldId="519"/>
            <ac:spMk id="3" creationId="{84FF601F-C8D1-48A7-AB0A-DC5F76F86507}"/>
          </ac:spMkLst>
        </pc:spChg>
        <pc:spChg chg="del">
          <ac:chgData name="Randall Duchesneau" userId="8477ff5a-2220-4023-8377-91f01e0a823a" providerId="ADAL" clId="{18C597C7-56D5-49A2-8FBF-36036EEAEB11}" dt="2020-02-19T19:44:58.653" v="2629"/>
          <ac:spMkLst>
            <pc:docMk/>
            <pc:sldMk cId="1828400512" sldId="519"/>
            <ac:spMk id="3" creationId="{F9C64886-E8D4-417E-92FA-E010888E54C9}"/>
          </ac:spMkLst>
        </pc:spChg>
        <pc:spChg chg="mod">
          <ac:chgData name="Randall Duchesneau" userId="8477ff5a-2220-4023-8377-91f01e0a823a" providerId="ADAL" clId="{18C597C7-56D5-49A2-8FBF-36036EEAEB11}" dt="2020-03-19T17:23:41.027" v="14713" actId="13244"/>
          <ac:spMkLst>
            <pc:docMk/>
            <pc:sldMk cId="1828400512" sldId="519"/>
            <ac:spMk id="5" creationId="{A4FA558D-821E-4D3D-B087-339E225B792A}"/>
          </ac:spMkLst>
        </pc:spChg>
        <pc:spChg chg="del mod">
          <ac:chgData name="Randall Duchesneau" userId="8477ff5a-2220-4023-8377-91f01e0a823a" providerId="ADAL" clId="{18C597C7-56D5-49A2-8FBF-36036EEAEB11}" dt="2020-03-09T14:17:07.527" v="6332" actId="478"/>
          <ac:spMkLst>
            <pc:docMk/>
            <pc:sldMk cId="1828400512" sldId="519"/>
            <ac:spMk id="6" creationId="{DFE24BF6-BBED-42E7-9A41-185DD48691D4}"/>
          </ac:spMkLst>
        </pc:spChg>
        <pc:spChg chg="add del mod">
          <ac:chgData name="Randall Duchesneau" userId="8477ff5a-2220-4023-8377-91f01e0a823a" providerId="ADAL" clId="{18C597C7-56D5-49A2-8FBF-36036EEAEB11}" dt="2020-03-10T15:23:11.455" v="7468"/>
          <ac:spMkLst>
            <pc:docMk/>
            <pc:sldMk cId="1828400512" sldId="519"/>
            <ac:spMk id="6" creationId="{E6653A29-C877-4FE1-A4F2-380EC1338198}"/>
          </ac:spMkLst>
        </pc:spChg>
        <pc:spChg chg="add del mod">
          <ac:chgData name="Randall Duchesneau" userId="8477ff5a-2220-4023-8377-91f01e0a823a" providerId="ADAL" clId="{18C597C7-56D5-49A2-8FBF-36036EEAEB11}" dt="2020-03-10T15:23:11.455" v="7468"/>
          <ac:spMkLst>
            <pc:docMk/>
            <pc:sldMk cId="1828400512" sldId="519"/>
            <ac:spMk id="8" creationId="{140011B6-B211-490D-898C-95C916EF23A6}"/>
          </ac:spMkLst>
        </pc:spChg>
        <pc:spChg chg="add del mod">
          <ac:chgData name="Randall Duchesneau" userId="8477ff5a-2220-4023-8377-91f01e0a823a" providerId="ADAL" clId="{18C597C7-56D5-49A2-8FBF-36036EEAEB11}" dt="2020-03-10T15:23:11.455" v="7468"/>
          <ac:spMkLst>
            <pc:docMk/>
            <pc:sldMk cId="1828400512" sldId="519"/>
            <ac:spMk id="12" creationId="{343A05BE-7FDA-4029-9D19-BB8CFDF47585}"/>
          </ac:spMkLst>
        </pc:spChg>
        <pc:spChg chg="add del mod">
          <ac:chgData name="Randall Duchesneau" userId="8477ff5a-2220-4023-8377-91f01e0a823a" providerId="ADAL" clId="{18C597C7-56D5-49A2-8FBF-36036EEAEB11}" dt="2020-03-10T15:23:11.455" v="7468"/>
          <ac:spMkLst>
            <pc:docMk/>
            <pc:sldMk cId="1828400512" sldId="519"/>
            <ac:spMk id="13" creationId="{3B98C0C6-CE3C-4314-9EB7-842B8FC22CAC}"/>
          </ac:spMkLst>
        </pc:spChg>
        <pc:picChg chg="add del mod">
          <ac:chgData name="Randall Duchesneau" userId="8477ff5a-2220-4023-8377-91f01e0a823a" providerId="ADAL" clId="{18C597C7-56D5-49A2-8FBF-36036EEAEB11}" dt="2020-03-19T17:40:27.988" v="14771" actId="478"/>
          <ac:picMkLst>
            <pc:docMk/>
            <pc:sldMk cId="1828400512" sldId="519"/>
            <ac:picMk id="7" creationId="{D67A7F0B-B274-46C7-837F-C8A14B412CD8}"/>
          </ac:picMkLst>
        </pc:picChg>
        <pc:picChg chg="add del mod">
          <ac:chgData name="Randall Duchesneau" userId="8477ff5a-2220-4023-8377-91f01e0a823a" providerId="ADAL" clId="{18C597C7-56D5-49A2-8FBF-36036EEAEB11}" dt="2020-03-09T14:17:15.154" v="6333" actId="478"/>
          <ac:picMkLst>
            <pc:docMk/>
            <pc:sldMk cId="1828400512" sldId="519"/>
            <ac:picMk id="8" creationId="{9D7B2EDC-D964-434F-8000-18DE7E41D6A8}"/>
          </ac:picMkLst>
        </pc:picChg>
        <pc:picChg chg="add mod">
          <ac:chgData name="Randall Duchesneau" userId="8477ff5a-2220-4023-8377-91f01e0a823a" providerId="ADAL" clId="{18C597C7-56D5-49A2-8FBF-36036EEAEB11}" dt="2020-03-19T17:23:48.617" v="14714" actId="13244"/>
          <ac:picMkLst>
            <pc:docMk/>
            <pc:sldMk cId="1828400512" sldId="519"/>
            <ac:picMk id="9" creationId="{0C99D7A7-B83B-4C4F-B5ED-9F9F9E418599}"/>
          </ac:picMkLst>
        </pc:picChg>
        <pc:picChg chg="add mod">
          <ac:chgData name="Randall Duchesneau" userId="8477ff5a-2220-4023-8377-91f01e0a823a" providerId="ADAL" clId="{18C597C7-56D5-49A2-8FBF-36036EEAEB11}" dt="2020-03-19T17:23:52.387" v="14715" actId="13244"/>
          <ac:picMkLst>
            <pc:docMk/>
            <pc:sldMk cId="1828400512" sldId="519"/>
            <ac:picMk id="10" creationId="{BC885985-76A9-42E0-9C48-82A75E2FCC79}"/>
          </ac:picMkLst>
        </pc:picChg>
        <pc:picChg chg="add mod">
          <ac:chgData name="Randall Duchesneau" userId="8477ff5a-2220-4023-8377-91f01e0a823a" providerId="ADAL" clId="{18C597C7-56D5-49A2-8FBF-36036EEAEB11}" dt="2020-03-09T14:18:02.921" v="6339" actId="1076"/>
          <ac:picMkLst>
            <pc:docMk/>
            <pc:sldMk cId="1828400512" sldId="519"/>
            <ac:picMk id="11" creationId="{ADBB81F7-FD7F-4941-8B15-8480BCE1ED5A}"/>
          </ac:picMkLst>
        </pc:picChg>
      </pc:sldChg>
      <pc:sldChg chg="modSp add del mod">
        <pc:chgData name="Randall Duchesneau" userId="8477ff5a-2220-4023-8377-91f01e0a823a" providerId="ADAL" clId="{18C597C7-56D5-49A2-8FBF-36036EEAEB11}" dt="2020-02-21T19:22:48.665" v="4050" actId="2696"/>
        <pc:sldMkLst>
          <pc:docMk/>
          <pc:sldMk cId="2421656488" sldId="520"/>
        </pc:sldMkLst>
        <pc:spChg chg="mod">
          <ac:chgData name="Randall Duchesneau" userId="8477ff5a-2220-4023-8377-91f01e0a823a" providerId="ADAL" clId="{18C597C7-56D5-49A2-8FBF-36036EEAEB11}" dt="2020-02-19T19:58:37.645" v="2729" actId="20577"/>
          <ac:spMkLst>
            <pc:docMk/>
            <pc:sldMk cId="2421656488" sldId="520"/>
            <ac:spMk id="2" creationId="{5BF8EE07-A639-4519-AC37-DBDDBC5B2217}"/>
          </ac:spMkLst>
        </pc:spChg>
        <pc:spChg chg="mod">
          <ac:chgData name="Randall Duchesneau" userId="8477ff5a-2220-4023-8377-91f01e0a823a" providerId="ADAL" clId="{18C597C7-56D5-49A2-8FBF-36036EEAEB11}" dt="2020-02-19T19:58:56.058" v="2774"/>
          <ac:spMkLst>
            <pc:docMk/>
            <pc:sldMk cId="2421656488" sldId="520"/>
            <ac:spMk id="3" creationId="{2130FA32-62F7-434C-8FE6-4AB02FB0111D}"/>
          </ac:spMkLst>
        </pc:spChg>
        <pc:spChg chg="mod">
          <ac:chgData name="Randall Duchesneau" userId="8477ff5a-2220-4023-8377-91f01e0a823a" providerId="ADAL" clId="{18C597C7-56D5-49A2-8FBF-36036EEAEB11}" dt="2020-02-19T20:00:45.630" v="2776"/>
          <ac:spMkLst>
            <pc:docMk/>
            <pc:sldMk cId="2421656488" sldId="520"/>
            <ac:spMk id="4" creationId="{24D5826E-FF84-498F-8331-8138BB25D03F}"/>
          </ac:spMkLst>
        </pc:spChg>
        <pc:spChg chg="mod">
          <ac:chgData name="Randall Duchesneau" userId="8477ff5a-2220-4023-8377-91f01e0a823a" providerId="ADAL" clId="{18C597C7-56D5-49A2-8FBF-36036EEAEB11}" dt="2020-02-19T19:59:00.962" v="2775"/>
          <ac:spMkLst>
            <pc:docMk/>
            <pc:sldMk cId="2421656488" sldId="520"/>
            <ac:spMk id="5" creationId="{06D9E98C-8604-4B28-9CCB-ABA738A8163C}"/>
          </ac:spMkLst>
        </pc:spChg>
        <pc:spChg chg="mod">
          <ac:chgData name="Randall Duchesneau" userId="8477ff5a-2220-4023-8377-91f01e0a823a" providerId="ADAL" clId="{18C597C7-56D5-49A2-8FBF-36036EEAEB11}" dt="2020-02-19T20:00:49.893" v="2777"/>
          <ac:spMkLst>
            <pc:docMk/>
            <pc:sldMk cId="2421656488" sldId="520"/>
            <ac:spMk id="6" creationId="{F638260B-786D-47B0-9540-B582A88E7590}"/>
          </ac:spMkLst>
        </pc:spChg>
      </pc:sldChg>
      <pc:sldChg chg="addSp delSp modSp add del mod setBg modClrScheme chgLayout">
        <pc:chgData name="Randall Duchesneau" userId="8477ff5a-2220-4023-8377-91f01e0a823a" providerId="ADAL" clId="{18C597C7-56D5-49A2-8FBF-36036EEAEB11}" dt="2020-03-10T15:35:10.862" v="7475" actId="2696"/>
        <pc:sldMkLst>
          <pc:docMk/>
          <pc:sldMk cId="3621303747" sldId="521"/>
        </pc:sldMkLst>
        <pc:spChg chg="mod ord">
          <ac:chgData name="Randall Duchesneau" userId="8477ff5a-2220-4023-8377-91f01e0a823a" providerId="ADAL" clId="{18C597C7-56D5-49A2-8FBF-36036EEAEB11}" dt="2020-02-19T20:22:00.818" v="3163" actId="26606"/>
          <ac:spMkLst>
            <pc:docMk/>
            <pc:sldMk cId="3621303747" sldId="521"/>
            <ac:spMk id="2" creationId="{4725FEA3-D3CC-46F3-81C4-0B1AD69A8815}"/>
          </ac:spMkLst>
        </pc:spChg>
        <pc:spChg chg="mod">
          <ac:chgData name="Randall Duchesneau" userId="8477ff5a-2220-4023-8377-91f01e0a823a" providerId="ADAL" clId="{18C597C7-56D5-49A2-8FBF-36036EEAEB11}" dt="2020-03-09T19:54:01.121" v="6922" actId="27636"/>
          <ac:spMkLst>
            <pc:docMk/>
            <pc:sldMk cId="3621303747" sldId="521"/>
            <ac:spMk id="3" creationId="{E15D7E68-24D2-4D44-A053-A141E9D76D81}"/>
          </ac:spMkLst>
        </pc:spChg>
        <pc:spChg chg="del mod">
          <ac:chgData name="Randall Duchesneau" userId="8477ff5a-2220-4023-8377-91f01e0a823a" providerId="ADAL" clId="{18C597C7-56D5-49A2-8FBF-36036EEAEB11}" dt="2020-03-09T19:58:56.462" v="6931"/>
          <ac:spMkLst>
            <pc:docMk/>
            <pc:sldMk cId="3621303747" sldId="521"/>
            <ac:spMk id="4" creationId="{B748E432-1AA3-4683-94EA-ED8DE48C24AD}"/>
          </ac:spMkLst>
        </pc:spChg>
        <pc:spChg chg="mod">
          <ac:chgData name="Randall Duchesneau" userId="8477ff5a-2220-4023-8377-91f01e0a823a" providerId="ADAL" clId="{18C597C7-56D5-49A2-8FBF-36036EEAEB11}" dt="2020-02-19T20:22:00.818" v="3163" actId="26606"/>
          <ac:spMkLst>
            <pc:docMk/>
            <pc:sldMk cId="3621303747" sldId="521"/>
            <ac:spMk id="5" creationId="{2AAC6BAC-56CE-4418-A664-1AD3980EF961}"/>
          </ac:spMkLst>
        </pc:spChg>
        <pc:spChg chg="add del mod">
          <ac:chgData name="Randall Duchesneau" userId="8477ff5a-2220-4023-8377-91f01e0a823a" providerId="ADAL" clId="{18C597C7-56D5-49A2-8FBF-36036EEAEB11}" dt="2020-02-19T20:20:38.920" v="3156"/>
          <ac:spMkLst>
            <pc:docMk/>
            <pc:sldMk cId="3621303747" sldId="521"/>
            <ac:spMk id="6" creationId="{F5015326-6E33-4973-83FD-252F8AC41174}"/>
          </ac:spMkLst>
        </pc:spChg>
        <pc:picChg chg="add mod ord">
          <ac:chgData name="Randall Duchesneau" userId="8477ff5a-2220-4023-8377-91f01e0a823a" providerId="ADAL" clId="{18C597C7-56D5-49A2-8FBF-36036EEAEB11}" dt="2020-02-19T20:22:00.818" v="3163" actId="26606"/>
          <ac:picMkLst>
            <pc:docMk/>
            <pc:sldMk cId="3621303747" sldId="521"/>
            <ac:picMk id="7" creationId="{1C8F887F-24BA-40AF-B1DB-B0DEB729FAD9}"/>
          </ac:picMkLst>
        </pc:picChg>
      </pc:sldChg>
      <pc:sldChg chg="modSp add del mod">
        <pc:chgData name="Randall Duchesneau" userId="8477ff5a-2220-4023-8377-91f01e0a823a" providerId="ADAL" clId="{18C597C7-56D5-49A2-8FBF-36036EEAEB11}" dt="2020-02-20T15:14:32.028" v="3488" actId="2696"/>
        <pc:sldMkLst>
          <pc:docMk/>
          <pc:sldMk cId="3823829668" sldId="522"/>
        </pc:sldMkLst>
        <pc:spChg chg="mod">
          <ac:chgData name="Randall Duchesneau" userId="8477ff5a-2220-4023-8377-91f01e0a823a" providerId="ADAL" clId="{18C597C7-56D5-49A2-8FBF-36036EEAEB11}" dt="2020-02-19T20:15:08.933" v="2805" actId="20577"/>
          <ac:spMkLst>
            <pc:docMk/>
            <pc:sldMk cId="3823829668" sldId="522"/>
            <ac:spMk id="2" creationId="{F2608904-B32D-4F77-A103-65C898179D7A}"/>
          </ac:spMkLst>
        </pc:spChg>
        <pc:spChg chg="mod">
          <ac:chgData name="Randall Duchesneau" userId="8477ff5a-2220-4023-8377-91f01e0a823a" providerId="ADAL" clId="{18C597C7-56D5-49A2-8FBF-36036EEAEB11}" dt="2020-02-19T20:16:07.269" v="2863" actId="20577"/>
          <ac:spMkLst>
            <pc:docMk/>
            <pc:sldMk cId="3823829668" sldId="522"/>
            <ac:spMk id="6" creationId="{A58DAE69-24B5-4676-BB58-3B9A27574328}"/>
          </ac:spMkLst>
        </pc:spChg>
      </pc:sldChg>
      <pc:sldChg chg="addSp delSp modSp add del mod">
        <pc:chgData name="Randall Duchesneau" userId="8477ff5a-2220-4023-8377-91f01e0a823a" providerId="ADAL" clId="{18C597C7-56D5-49A2-8FBF-36036EEAEB11}" dt="2020-03-11T18:00:52.241" v="9087" actId="2696"/>
        <pc:sldMkLst>
          <pc:docMk/>
          <pc:sldMk cId="4241650297" sldId="523"/>
        </pc:sldMkLst>
        <pc:spChg chg="mod">
          <ac:chgData name="Randall Duchesneau" userId="8477ff5a-2220-4023-8377-91f01e0a823a" providerId="ADAL" clId="{18C597C7-56D5-49A2-8FBF-36036EEAEB11}" dt="2020-02-19T20:22:28.629" v="3181" actId="20577"/>
          <ac:spMkLst>
            <pc:docMk/>
            <pc:sldMk cId="4241650297" sldId="523"/>
            <ac:spMk id="2" creationId="{EF536BD9-90E4-4AFF-8170-E3513447C801}"/>
          </ac:spMkLst>
        </pc:spChg>
        <pc:spChg chg="del">
          <ac:chgData name="Randall Duchesneau" userId="8477ff5a-2220-4023-8377-91f01e0a823a" providerId="ADAL" clId="{18C597C7-56D5-49A2-8FBF-36036EEAEB11}" dt="2020-02-19T20:26:08.111" v="3292"/>
          <ac:spMkLst>
            <pc:docMk/>
            <pc:sldMk cId="4241650297" sldId="523"/>
            <ac:spMk id="3" creationId="{7D8EF387-8289-4740-8AC4-3BD4D4885692}"/>
          </ac:spMkLst>
        </pc:spChg>
        <pc:spChg chg="mod">
          <ac:chgData name="Randall Duchesneau" userId="8477ff5a-2220-4023-8377-91f01e0a823a" providerId="ADAL" clId="{18C597C7-56D5-49A2-8FBF-36036EEAEB11}" dt="2020-02-19T20:22:31.679" v="3199" actId="20577"/>
          <ac:spMkLst>
            <pc:docMk/>
            <pc:sldMk cId="4241650297" sldId="523"/>
            <ac:spMk id="6" creationId="{02BC7FFA-451A-4808-879C-866E02BE3156}"/>
          </ac:spMkLst>
        </pc:spChg>
        <pc:spChg chg="mod">
          <ac:chgData name="Randall Duchesneau" userId="8477ff5a-2220-4023-8377-91f01e0a823a" providerId="ADAL" clId="{18C597C7-56D5-49A2-8FBF-36036EEAEB11}" dt="2020-03-11T17:58:46.566" v="9038"/>
          <ac:spMkLst>
            <pc:docMk/>
            <pc:sldMk cId="4241650297" sldId="523"/>
            <ac:spMk id="7" creationId="{2CABE685-A6B3-4099-81B5-94B927C30D16}"/>
          </ac:spMkLst>
        </pc:spChg>
        <pc:picChg chg="add mod">
          <ac:chgData name="Randall Duchesneau" userId="8477ff5a-2220-4023-8377-91f01e0a823a" providerId="ADAL" clId="{18C597C7-56D5-49A2-8FBF-36036EEAEB11}" dt="2020-02-19T20:26:36.382" v="3293" actId="1076"/>
          <ac:picMkLst>
            <pc:docMk/>
            <pc:sldMk cId="4241650297" sldId="523"/>
            <ac:picMk id="8" creationId="{967B3B8E-C5BE-4943-889C-A306FAE3CA9D}"/>
          </ac:picMkLst>
        </pc:picChg>
      </pc:sldChg>
      <pc:sldChg chg="addSp delSp modSp add del mod">
        <pc:chgData name="Randall Duchesneau" userId="8477ff5a-2220-4023-8377-91f01e0a823a" providerId="ADAL" clId="{18C597C7-56D5-49A2-8FBF-36036EEAEB11}" dt="2020-03-11T18:02:57.736" v="9161" actId="2696"/>
        <pc:sldMkLst>
          <pc:docMk/>
          <pc:sldMk cId="953055397" sldId="524"/>
        </pc:sldMkLst>
        <pc:spChg chg="mod">
          <ac:chgData name="Randall Duchesneau" userId="8477ff5a-2220-4023-8377-91f01e0a823a" providerId="ADAL" clId="{18C597C7-56D5-49A2-8FBF-36036EEAEB11}" dt="2020-02-19T20:27:16.742" v="3311" actId="20577"/>
          <ac:spMkLst>
            <pc:docMk/>
            <pc:sldMk cId="953055397" sldId="524"/>
            <ac:spMk id="2" creationId="{EACD5E9E-5F80-4D42-AE94-37060A6B81BF}"/>
          </ac:spMkLst>
        </pc:spChg>
        <pc:spChg chg="del">
          <ac:chgData name="Randall Duchesneau" userId="8477ff5a-2220-4023-8377-91f01e0a823a" providerId="ADAL" clId="{18C597C7-56D5-49A2-8FBF-36036EEAEB11}" dt="2020-02-19T20:29:32.516" v="3485"/>
          <ac:spMkLst>
            <pc:docMk/>
            <pc:sldMk cId="953055397" sldId="524"/>
            <ac:spMk id="3" creationId="{102DF9C1-502B-4754-A7D5-79F6E04A5D6C}"/>
          </ac:spMkLst>
        </pc:spChg>
        <pc:spChg chg="mod">
          <ac:chgData name="Randall Duchesneau" userId="8477ff5a-2220-4023-8377-91f01e0a823a" providerId="ADAL" clId="{18C597C7-56D5-49A2-8FBF-36036EEAEB11}" dt="2020-02-19T20:27:22.532" v="3338" actId="20577"/>
          <ac:spMkLst>
            <pc:docMk/>
            <pc:sldMk cId="953055397" sldId="524"/>
            <ac:spMk id="6" creationId="{8F7A428B-48F7-46C0-AB25-492C9027EF19}"/>
          </ac:spMkLst>
        </pc:spChg>
        <pc:spChg chg="mod">
          <ac:chgData name="Randall Duchesneau" userId="8477ff5a-2220-4023-8377-91f01e0a823a" providerId="ADAL" clId="{18C597C7-56D5-49A2-8FBF-36036EEAEB11}" dt="2020-02-19T20:29:13.328" v="3484" actId="6549"/>
          <ac:spMkLst>
            <pc:docMk/>
            <pc:sldMk cId="953055397" sldId="524"/>
            <ac:spMk id="7" creationId="{9EC25137-DE98-4508-BBA8-1B17A0A06798}"/>
          </ac:spMkLst>
        </pc:spChg>
        <pc:picChg chg="add mod">
          <ac:chgData name="Randall Duchesneau" userId="8477ff5a-2220-4023-8377-91f01e0a823a" providerId="ADAL" clId="{18C597C7-56D5-49A2-8FBF-36036EEAEB11}" dt="2020-02-19T20:29:43.382" v="3487" actId="1076"/>
          <ac:picMkLst>
            <pc:docMk/>
            <pc:sldMk cId="953055397" sldId="524"/>
            <ac:picMk id="8" creationId="{0EB76E23-87FF-47D2-86C0-AE8826F42411}"/>
          </ac:picMkLst>
        </pc:picChg>
      </pc:sldChg>
      <pc:sldChg chg="addSp delSp modSp add del mod">
        <pc:chgData name="Randall Duchesneau" userId="8477ff5a-2220-4023-8377-91f01e0a823a" providerId="ADAL" clId="{18C597C7-56D5-49A2-8FBF-36036EEAEB11}" dt="2020-02-21T18:53:40.382" v="3965" actId="2696"/>
        <pc:sldMkLst>
          <pc:docMk/>
          <pc:sldMk cId="1328578703" sldId="525"/>
        </pc:sldMkLst>
        <pc:spChg chg="mod">
          <ac:chgData name="Randall Duchesneau" userId="8477ff5a-2220-4023-8377-91f01e0a823a" providerId="ADAL" clId="{18C597C7-56D5-49A2-8FBF-36036EEAEB11}" dt="2020-02-21T15:24:28.598" v="3496" actId="20577"/>
          <ac:spMkLst>
            <pc:docMk/>
            <pc:sldMk cId="1328578703" sldId="525"/>
            <ac:spMk id="6" creationId="{8F7A428B-48F7-46C0-AB25-492C9027EF19}"/>
          </ac:spMkLst>
        </pc:spChg>
        <pc:spChg chg="mod">
          <ac:chgData name="Randall Duchesneau" userId="8477ff5a-2220-4023-8377-91f01e0a823a" providerId="ADAL" clId="{18C597C7-56D5-49A2-8FBF-36036EEAEB11}" dt="2020-02-21T15:26:29.509" v="3554" actId="20577"/>
          <ac:spMkLst>
            <pc:docMk/>
            <pc:sldMk cId="1328578703" sldId="525"/>
            <ac:spMk id="7" creationId="{9EC25137-DE98-4508-BBA8-1B17A0A06798}"/>
          </ac:spMkLst>
        </pc:spChg>
        <pc:spChg chg="add del mod">
          <ac:chgData name="Randall Duchesneau" userId="8477ff5a-2220-4023-8377-91f01e0a823a" providerId="ADAL" clId="{18C597C7-56D5-49A2-8FBF-36036EEAEB11}" dt="2020-02-21T15:27:34.274" v="3556"/>
          <ac:spMkLst>
            <pc:docMk/>
            <pc:sldMk cId="1328578703" sldId="525"/>
            <ac:spMk id="9" creationId="{6C25FF3D-973B-469D-985D-C71560A48A24}"/>
          </ac:spMkLst>
        </pc:spChg>
        <pc:spChg chg="add mod">
          <ac:chgData name="Randall Duchesneau" userId="8477ff5a-2220-4023-8377-91f01e0a823a" providerId="ADAL" clId="{18C597C7-56D5-49A2-8FBF-36036EEAEB11}" dt="2020-02-21T15:32:56.445" v="3557" actId="478"/>
          <ac:spMkLst>
            <pc:docMk/>
            <pc:sldMk cId="1328578703" sldId="525"/>
            <ac:spMk id="12" creationId="{D4A86DF8-210B-426A-AC5E-4F15FA0D08E1}"/>
          </ac:spMkLst>
        </pc:spChg>
        <pc:picChg chg="del">
          <ac:chgData name="Randall Duchesneau" userId="8477ff5a-2220-4023-8377-91f01e0a823a" providerId="ADAL" clId="{18C597C7-56D5-49A2-8FBF-36036EEAEB11}" dt="2020-02-21T15:26:38.894" v="3555" actId="478"/>
          <ac:picMkLst>
            <pc:docMk/>
            <pc:sldMk cId="1328578703" sldId="525"/>
            <ac:picMk id="8" creationId="{0EB76E23-87FF-47D2-86C0-AE8826F42411}"/>
          </ac:picMkLst>
        </pc:picChg>
        <pc:picChg chg="add del mod">
          <ac:chgData name="Randall Duchesneau" userId="8477ff5a-2220-4023-8377-91f01e0a823a" providerId="ADAL" clId="{18C597C7-56D5-49A2-8FBF-36036EEAEB11}" dt="2020-02-21T15:32:56.445" v="3557" actId="478"/>
          <ac:picMkLst>
            <pc:docMk/>
            <pc:sldMk cId="1328578703" sldId="525"/>
            <ac:picMk id="10" creationId="{B55912A4-9921-49B8-B839-4F520D05E072}"/>
          </ac:picMkLst>
        </pc:picChg>
      </pc:sldChg>
      <pc:sldChg chg="addSp delSp modSp add del mod">
        <pc:chgData name="Randall Duchesneau" userId="8477ff5a-2220-4023-8377-91f01e0a823a" providerId="ADAL" clId="{18C597C7-56D5-49A2-8FBF-36036EEAEB11}" dt="2020-03-11T18:04:42.379" v="9197" actId="2696"/>
        <pc:sldMkLst>
          <pc:docMk/>
          <pc:sldMk cId="598165226" sldId="526"/>
        </pc:sldMkLst>
        <pc:spChg chg="add mod">
          <ac:chgData name="Randall Duchesneau" userId="8477ff5a-2220-4023-8377-91f01e0a823a" providerId="ADAL" clId="{18C597C7-56D5-49A2-8FBF-36036EEAEB11}" dt="2020-03-11T18:04:25.127" v="9195"/>
          <ac:spMkLst>
            <pc:docMk/>
            <pc:sldMk cId="598165226" sldId="526"/>
            <ac:spMk id="3" creationId="{A13BE7D8-1721-42F8-B756-5148CEF500DB}"/>
          </ac:spMkLst>
        </pc:spChg>
        <pc:spChg chg="mod">
          <ac:chgData name="Randall Duchesneau" userId="8477ff5a-2220-4023-8377-91f01e0a823a" providerId="ADAL" clId="{18C597C7-56D5-49A2-8FBF-36036EEAEB11}" dt="2020-03-10T16:03:04.915" v="7509" actId="20578"/>
          <ac:spMkLst>
            <pc:docMk/>
            <pc:sldMk cId="598165226" sldId="526"/>
            <ac:spMk id="7" creationId="{9EC25137-DE98-4508-BBA8-1B17A0A06798}"/>
          </ac:spMkLst>
        </pc:spChg>
        <pc:spChg chg="add del mod">
          <ac:chgData name="Randall Duchesneau" userId="8477ff5a-2220-4023-8377-91f01e0a823a" providerId="ADAL" clId="{18C597C7-56D5-49A2-8FBF-36036EEAEB11}" dt="2020-02-21T15:33:26.482" v="3561"/>
          <ac:spMkLst>
            <pc:docMk/>
            <pc:sldMk cId="598165226" sldId="526"/>
            <ac:spMk id="8" creationId="{3B01CE16-9D7C-4F93-800C-918ABB65D8C5}"/>
          </ac:spMkLst>
        </pc:spChg>
        <pc:picChg chg="add del mod">
          <ac:chgData name="Randall Duchesneau" userId="8477ff5a-2220-4023-8377-91f01e0a823a" providerId="ADAL" clId="{18C597C7-56D5-49A2-8FBF-36036EEAEB11}" dt="2020-03-11T18:04:25.127" v="9195"/>
          <ac:picMkLst>
            <pc:docMk/>
            <pc:sldMk cId="598165226" sldId="526"/>
            <ac:picMk id="9" creationId="{D409CF98-CCB5-423B-B111-825FEB709774}"/>
          </ac:picMkLst>
        </pc:picChg>
        <pc:picChg chg="del mod">
          <ac:chgData name="Randall Duchesneau" userId="8477ff5a-2220-4023-8377-91f01e0a823a" providerId="ADAL" clId="{18C597C7-56D5-49A2-8FBF-36036EEAEB11}" dt="2020-02-21T15:33:13.968" v="3560" actId="478"/>
          <ac:picMkLst>
            <pc:docMk/>
            <pc:sldMk cId="598165226" sldId="526"/>
            <ac:picMk id="10" creationId="{B55912A4-9921-49B8-B839-4F520D05E072}"/>
          </ac:picMkLst>
        </pc:picChg>
      </pc:sldChg>
      <pc:sldChg chg="addSp delSp modSp add del mod">
        <pc:chgData name="Randall Duchesneau" userId="8477ff5a-2220-4023-8377-91f01e0a823a" providerId="ADAL" clId="{18C597C7-56D5-49A2-8FBF-36036EEAEB11}" dt="2020-03-11T19:39:28.416" v="9698" actId="2696"/>
        <pc:sldMkLst>
          <pc:docMk/>
          <pc:sldMk cId="281676322" sldId="527"/>
        </pc:sldMkLst>
        <pc:spChg chg="mod">
          <ac:chgData name="Randall Duchesneau" userId="8477ff5a-2220-4023-8377-91f01e0a823a" providerId="ADAL" clId="{18C597C7-56D5-49A2-8FBF-36036EEAEB11}" dt="2020-02-21T15:34:51.685" v="3584" actId="20577"/>
          <ac:spMkLst>
            <pc:docMk/>
            <pc:sldMk cId="281676322" sldId="527"/>
            <ac:spMk id="6" creationId="{8F7A428B-48F7-46C0-AB25-492C9027EF19}"/>
          </ac:spMkLst>
        </pc:spChg>
        <pc:spChg chg="mod">
          <ac:chgData name="Randall Duchesneau" userId="8477ff5a-2220-4023-8377-91f01e0a823a" providerId="ADAL" clId="{18C597C7-56D5-49A2-8FBF-36036EEAEB11}" dt="2020-02-21T19:01:54.519" v="3989" actId="27636"/>
          <ac:spMkLst>
            <pc:docMk/>
            <pc:sldMk cId="281676322" sldId="527"/>
            <ac:spMk id="7" creationId="{9EC25137-DE98-4508-BBA8-1B17A0A06798}"/>
          </ac:spMkLst>
        </pc:spChg>
        <pc:spChg chg="add del mod">
          <ac:chgData name="Randall Duchesneau" userId="8477ff5a-2220-4023-8377-91f01e0a823a" providerId="ADAL" clId="{18C597C7-56D5-49A2-8FBF-36036EEAEB11}" dt="2020-02-21T15:37:56.907" v="3699"/>
          <ac:spMkLst>
            <pc:docMk/>
            <pc:sldMk cId="281676322" sldId="527"/>
            <ac:spMk id="8" creationId="{6A9FA540-CFA5-4460-BE73-FFE37405CA9D}"/>
          </ac:spMkLst>
        </pc:spChg>
        <pc:picChg chg="del">
          <ac:chgData name="Randall Duchesneau" userId="8477ff5a-2220-4023-8377-91f01e0a823a" providerId="ADAL" clId="{18C597C7-56D5-49A2-8FBF-36036EEAEB11}" dt="2020-02-21T15:34:59.724" v="3585" actId="478"/>
          <ac:picMkLst>
            <pc:docMk/>
            <pc:sldMk cId="281676322" sldId="527"/>
            <ac:picMk id="9" creationId="{D409CF98-CCB5-423B-B111-825FEB709774}"/>
          </ac:picMkLst>
        </pc:picChg>
        <pc:picChg chg="add mod">
          <ac:chgData name="Randall Duchesneau" userId="8477ff5a-2220-4023-8377-91f01e0a823a" providerId="ADAL" clId="{18C597C7-56D5-49A2-8FBF-36036EEAEB11}" dt="2020-02-21T15:37:56.907" v="3699"/>
          <ac:picMkLst>
            <pc:docMk/>
            <pc:sldMk cId="281676322" sldId="527"/>
            <ac:picMk id="10" creationId="{ECDCACA1-6C04-4DC2-B229-7236FBD7285A}"/>
          </ac:picMkLst>
        </pc:picChg>
      </pc:sldChg>
      <pc:sldChg chg="delSp modSp add del mod">
        <pc:chgData name="Randall Duchesneau" userId="8477ff5a-2220-4023-8377-91f01e0a823a" providerId="ADAL" clId="{18C597C7-56D5-49A2-8FBF-36036EEAEB11}" dt="2020-03-06T15:10:01.869" v="5545" actId="2696"/>
        <pc:sldMkLst>
          <pc:docMk/>
          <pc:sldMk cId="1134068663" sldId="528"/>
        </pc:sldMkLst>
        <pc:spChg chg="mod">
          <ac:chgData name="Randall Duchesneau" userId="8477ff5a-2220-4023-8377-91f01e0a823a" providerId="ADAL" clId="{18C597C7-56D5-49A2-8FBF-36036EEAEB11}" dt="2020-02-21T15:45:42.152" v="3724" actId="20577"/>
          <ac:spMkLst>
            <pc:docMk/>
            <pc:sldMk cId="1134068663" sldId="528"/>
            <ac:spMk id="2" creationId="{C4E642F1-CB38-4FF3-A412-DBA1F64317A4}"/>
          </ac:spMkLst>
        </pc:spChg>
        <pc:spChg chg="del mod">
          <ac:chgData name="Randall Duchesneau" userId="8477ff5a-2220-4023-8377-91f01e0a823a" providerId="ADAL" clId="{18C597C7-56D5-49A2-8FBF-36036EEAEB11}" dt="2020-02-21T15:48:36.329" v="3792"/>
          <ac:spMkLst>
            <pc:docMk/>
            <pc:sldMk cId="1134068663" sldId="528"/>
            <ac:spMk id="6" creationId="{823F16D7-64D7-4B14-ABDA-C50012B0B9C9}"/>
          </ac:spMkLst>
        </pc:spChg>
        <pc:spChg chg="del">
          <ac:chgData name="Randall Duchesneau" userId="8477ff5a-2220-4023-8377-91f01e0a823a" providerId="ADAL" clId="{18C597C7-56D5-49A2-8FBF-36036EEAEB11}" dt="2020-02-21T15:48:36.329" v="3792"/>
          <ac:spMkLst>
            <pc:docMk/>
            <pc:sldMk cId="1134068663" sldId="528"/>
            <ac:spMk id="8" creationId="{9E737DC7-D1EF-4AC8-84F6-F770F31168E6}"/>
          </ac:spMkLst>
        </pc:spChg>
        <pc:spChg chg="del">
          <ac:chgData name="Randall Duchesneau" userId="8477ff5a-2220-4023-8377-91f01e0a823a" providerId="ADAL" clId="{18C597C7-56D5-49A2-8FBF-36036EEAEB11}" dt="2020-02-21T15:48:36.329" v="3792"/>
          <ac:spMkLst>
            <pc:docMk/>
            <pc:sldMk cId="1134068663" sldId="528"/>
            <ac:spMk id="9" creationId="{CCC4121D-0707-4FA8-A58E-84BF0F18CC90}"/>
          </ac:spMkLst>
        </pc:spChg>
      </pc:sldChg>
      <pc:sldChg chg="delSp modSp add del mod">
        <pc:chgData name="Randall Duchesneau" userId="8477ff5a-2220-4023-8377-91f01e0a823a" providerId="ADAL" clId="{18C597C7-56D5-49A2-8FBF-36036EEAEB11}" dt="2020-03-06T15:15:40.946" v="5672" actId="2696"/>
        <pc:sldMkLst>
          <pc:docMk/>
          <pc:sldMk cId="2783746154" sldId="529"/>
        </pc:sldMkLst>
        <pc:spChg chg="mod">
          <ac:chgData name="Randall Duchesneau" userId="8477ff5a-2220-4023-8377-91f01e0a823a" providerId="ADAL" clId="{18C597C7-56D5-49A2-8FBF-36036EEAEB11}" dt="2020-02-21T15:46:04.804" v="3736" actId="20577"/>
          <ac:spMkLst>
            <pc:docMk/>
            <pc:sldMk cId="2783746154" sldId="529"/>
            <ac:spMk id="2" creationId="{C4E642F1-CB38-4FF3-A412-DBA1F64317A4}"/>
          </ac:spMkLst>
        </pc:spChg>
        <pc:spChg chg="mod">
          <ac:chgData name="Randall Duchesneau" userId="8477ff5a-2220-4023-8377-91f01e0a823a" providerId="ADAL" clId="{18C597C7-56D5-49A2-8FBF-36036EEAEB11}" dt="2020-02-21T15:46:07.777" v="3741" actId="20577"/>
          <ac:spMkLst>
            <pc:docMk/>
            <pc:sldMk cId="2783746154" sldId="529"/>
            <ac:spMk id="6" creationId="{823F16D7-64D7-4B14-ABDA-C50012B0B9C9}"/>
          </ac:spMkLst>
        </pc:spChg>
        <pc:spChg chg="del">
          <ac:chgData name="Randall Duchesneau" userId="8477ff5a-2220-4023-8377-91f01e0a823a" providerId="ADAL" clId="{18C597C7-56D5-49A2-8FBF-36036EEAEB11}" dt="2020-02-21T15:47:59.195" v="3789"/>
          <ac:spMkLst>
            <pc:docMk/>
            <pc:sldMk cId="2783746154" sldId="529"/>
            <ac:spMk id="8" creationId="{9E737DC7-D1EF-4AC8-84F6-F770F31168E6}"/>
          </ac:spMkLst>
        </pc:spChg>
        <pc:spChg chg="del">
          <ac:chgData name="Randall Duchesneau" userId="8477ff5a-2220-4023-8377-91f01e0a823a" providerId="ADAL" clId="{18C597C7-56D5-49A2-8FBF-36036EEAEB11}" dt="2020-02-21T15:47:59.195" v="3789"/>
          <ac:spMkLst>
            <pc:docMk/>
            <pc:sldMk cId="2783746154" sldId="529"/>
            <ac:spMk id="9" creationId="{CCC4121D-0707-4FA8-A58E-84BF0F18CC90}"/>
          </ac:spMkLst>
        </pc:spChg>
      </pc:sldChg>
      <pc:sldChg chg="delSp modSp add del mod">
        <pc:chgData name="Randall Duchesneau" userId="8477ff5a-2220-4023-8377-91f01e0a823a" providerId="ADAL" clId="{18C597C7-56D5-49A2-8FBF-36036EEAEB11}" dt="2020-03-06T20:46:48.963" v="5942" actId="2696"/>
        <pc:sldMkLst>
          <pc:docMk/>
          <pc:sldMk cId="2314475269" sldId="530"/>
        </pc:sldMkLst>
        <pc:spChg chg="mod">
          <ac:chgData name="Randall Duchesneau" userId="8477ff5a-2220-4023-8377-91f01e0a823a" providerId="ADAL" clId="{18C597C7-56D5-49A2-8FBF-36036EEAEB11}" dt="2020-02-21T15:46:32.981" v="3752" actId="20577"/>
          <ac:spMkLst>
            <pc:docMk/>
            <pc:sldMk cId="2314475269" sldId="530"/>
            <ac:spMk id="2" creationId="{C4E642F1-CB38-4FF3-A412-DBA1F64317A4}"/>
          </ac:spMkLst>
        </pc:spChg>
        <pc:spChg chg="del">
          <ac:chgData name="Randall Duchesneau" userId="8477ff5a-2220-4023-8377-91f01e0a823a" providerId="ADAL" clId="{18C597C7-56D5-49A2-8FBF-36036EEAEB11}" dt="2020-02-21T15:47:49.927" v="3788"/>
          <ac:spMkLst>
            <pc:docMk/>
            <pc:sldMk cId="2314475269" sldId="530"/>
            <ac:spMk id="8" creationId="{9E737DC7-D1EF-4AC8-84F6-F770F31168E6}"/>
          </ac:spMkLst>
        </pc:spChg>
        <pc:spChg chg="del">
          <ac:chgData name="Randall Duchesneau" userId="8477ff5a-2220-4023-8377-91f01e0a823a" providerId="ADAL" clId="{18C597C7-56D5-49A2-8FBF-36036EEAEB11}" dt="2020-02-21T15:47:49.927" v="3788"/>
          <ac:spMkLst>
            <pc:docMk/>
            <pc:sldMk cId="2314475269" sldId="530"/>
            <ac:spMk id="9" creationId="{CCC4121D-0707-4FA8-A58E-84BF0F18CC90}"/>
          </ac:spMkLst>
        </pc:spChg>
      </pc:sldChg>
      <pc:sldChg chg="addSp delSp modSp add mod modClrScheme chgLayout">
        <pc:chgData name="Randall Duchesneau" userId="8477ff5a-2220-4023-8377-91f01e0a823a" providerId="ADAL" clId="{18C597C7-56D5-49A2-8FBF-36036EEAEB11}" dt="2020-03-19T18:03:55.830" v="14855" actId="13244"/>
        <pc:sldMkLst>
          <pc:docMk/>
          <pc:sldMk cId="1503197" sldId="531"/>
        </pc:sldMkLst>
        <pc:spChg chg="mod">
          <ac:chgData name="Randall Duchesneau" userId="8477ff5a-2220-4023-8377-91f01e0a823a" providerId="ADAL" clId="{18C597C7-56D5-49A2-8FBF-36036EEAEB11}" dt="2020-03-06T20:55:10.486" v="6114" actId="26606"/>
          <ac:spMkLst>
            <pc:docMk/>
            <pc:sldMk cId="1503197" sldId="531"/>
            <ac:spMk id="2" creationId="{C4E642F1-CB38-4FF3-A412-DBA1F64317A4}"/>
          </ac:spMkLst>
        </pc:spChg>
        <pc:spChg chg="add mod">
          <ac:chgData name="Randall Duchesneau" userId="8477ff5a-2220-4023-8377-91f01e0a823a" providerId="ADAL" clId="{18C597C7-56D5-49A2-8FBF-36036EEAEB11}" dt="2020-03-19T18:03:55.830" v="14855" actId="13244"/>
          <ac:spMkLst>
            <pc:docMk/>
            <pc:sldMk cId="1503197" sldId="531"/>
            <ac:spMk id="3" creationId="{21C35A02-B5E4-49D6-874C-BD67EF0E9EDA}"/>
          </ac:spMkLst>
        </pc:spChg>
        <pc:spChg chg="mod">
          <ac:chgData name="Randall Duchesneau" userId="8477ff5a-2220-4023-8377-91f01e0a823a" providerId="ADAL" clId="{18C597C7-56D5-49A2-8FBF-36036EEAEB11}" dt="2020-03-06T20:55:10.486" v="6114" actId="26606"/>
          <ac:spMkLst>
            <pc:docMk/>
            <pc:sldMk cId="1503197" sldId="531"/>
            <ac:spMk id="4" creationId="{AB411155-A366-43A3-8CB4-536FC8F49292}"/>
          </ac:spMkLst>
        </pc:spChg>
        <pc:spChg chg="mod">
          <ac:chgData name="Randall Duchesneau" userId="8477ff5a-2220-4023-8377-91f01e0a823a" providerId="ADAL" clId="{18C597C7-56D5-49A2-8FBF-36036EEAEB11}" dt="2020-03-12T11:58:36.164" v="9787" actId="27636"/>
          <ac:spMkLst>
            <pc:docMk/>
            <pc:sldMk cId="1503197" sldId="531"/>
            <ac:spMk id="5" creationId="{68651C5B-753C-4AB9-8BB0-E7747EE1511A}"/>
          </ac:spMkLst>
        </pc:spChg>
        <pc:spChg chg="del">
          <ac:chgData name="Randall Duchesneau" userId="8477ff5a-2220-4023-8377-91f01e0a823a" providerId="ADAL" clId="{18C597C7-56D5-49A2-8FBF-36036EEAEB11}" dt="2020-03-06T20:48:34.727" v="5971" actId="478"/>
          <ac:spMkLst>
            <pc:docMk/>
            <pc:sldMk cId="1503197" sldId="531"/>
            <ac:spMk id="6" creationId="{823F16D7-64D7-4B14-ABDA-C50012B0B9C9}"/>
          </ac:spMkLst>
        </pc:spChg>
        <pc:spChg chg="del mod">
          <ac:chgData name="Randall Duchesneau" userId="8477ff5a-2220-4023-8377-91f01e0a823a" providerId="ADAL" clId="{18C597C7-56D5-49A2-8FBF-36036EEAEB11}" dt="2020-03-06T20:54:59.138" v="6112" actId="478"/>
          <ac:spMkLst>
            <pc:docMk/>
            <pc:sldMk cId="1503197" sldId="531"/>
            <ac:spMk id="7" creationId="{76776E91-2922-4BF0-B792-4B29F59DA900}"/>
          </ac:spMkLst>
        </pc:spChg>
        <pc:spChg chg="del">
          <ac:chgData name="Randall Duchesneau" userId="8477ff5a-2220-4023-8377-91f01e0a823a" providerId="ADAL" clId="{18C597C7-56D5-49A2-8FBF-36036EEAEB11}" dt="2020-02-21T15:48:06.554" v="3790"/>
          <ac:spMkLst>
            <pc:docMk/>
            <pc:sldMk cId="1503197" sldId="531"/>
            <ac:spMk id="8" creationId="{9E737DC7-D1EF-4AC8-84F6-F770F31168E6}"/>
          </ac:spMkLst>
        </pc:spChg>
        <pc:spChg chg="add del mod">
          <ac:chgData name="Randall Duchesneau" userId="8477ff5a-2220-4023-8377-91f01e0a823a" providerId="ADAL" clId="{18C597C7-56D5-49A2-8FBF-36036EEAEB11}" dt="2020-03-06T20:54:47.801" v="6110"/>
          <ac:spMkLst>
            <pc:docMk/>
            <pc:sldMk cId="1503197" sldId="531"/>
            <ac:spMk id="8" creationId="{C89EE643-812D-4040-BD31-688CBF086D13}"/>
          </ac:spMkLst>
        </pc:spChg>
        <pc:spChg chg="del">
          <ac:chgData name="Randall Duchesneau" userId="8477ff5a-2220-4023-8377-91f01e0a823a" providerId="ADAL" clId="{18C597C7-56D5-49A2-8FBF-36036EEAEB11}" dt="2020-02-21T15:48:06.554" v="3790"/>
          <ac:spMkLst>
            <pc:docMk/>
            <pc:sldMk cId="1503197" sldId="531"/>
            <ac:spMk id="9" creationId="{CCC4121D-0707-4FA8-A58E-84BF0F18CC90}"/>
          </ac:spMkLst>
        </pc:spChg>
        <pc:spChg chg="add del mod">
          <ac:chgData name="Randall Duchesneau" userId="8477ff5a-2220-4023-8377-91f01e0a823a" providerId="ADAL" clId="{18C597C7-56D5-49A2-8FBF-36036EEAEB11}" dt="2020-03-06T20:55:02.142" v="6113"/>
          <ac:spMkLst>
            <pc:docMk/>
            <pc:sldMk cId="1503197" sldId="531"/>
            <ac:spMk id="10" creationId="{85FB0822-3675-4A19-9259-DC6285A2CA26}"/>
          </ac:spMkLst>
        </pc:spChg>
        <pc:picChg chg="add mod ord">
          <ac:chgData name="Randall Duchesneau" userId="8477ff5a-2220-4023-8377-91f01e0a823a" providerId="ADAL" clId="{18C597C7-56D5-49A2-8FBF-36036EEAEB11}" dt="2020-03-06T20:55:10.486" v="6114" actId="26606"/>
          <ac:picMkLst>
            <pc:docMk/>
            <pc:sldMk cId="1503197" sldId="531"/>
            <ac:picMk id="11" creationId="{66507F4A-400E-4627-816D-B15DDA1A0C61}"/>
          </ac:picMkLst>
        </pc:picChg>
      </pc:sldChg>
      <pc:sldChg chg="addSp delSp modSp add mod modClrScheme chgLayout">
        <pc:chgData name="Randall Duchesneau" userId="8477ff5a-2220-4023-8377-91f01e0a823a" providerId="ADAL" clId="{18C597C7-56D5-49A2-8FBF-36036EEAEB11}" dt="2020-03-19T18:04:39.974" v="14859" actId="13244"/>
        <pc:sldMkLst>
          <pc:docMk/>
          <pc:sldMk cId="3974810468" sldId="532"/>
        </pc:sldMkLst>
        <pc:spChg chg="mod">
          <ac:chgData name="Randall Duchesneau" userId="8477ff5a-2220-4023-8377-91f01e0a823a" providerId="ADAL" clId="{18C597C7-56D5-49A2-8FBF-36036EEAEB11}" dt="2020-03-06T20:56:50.575" v="6120" actId="26606"/>
          <ac:spMkLst>
            <pc:docMk/>
            <pc:sldMk cId="3974810468" sldId="532"/>
            <ac:spMk id="2" creationId="{C4E642F1-CB38-4FF3-A412-DBA1F64317A4}"/>
          </ac:spMkLst>
        </pc:spChg>
        <pc:spChg chg="add mod">
          <ac:chgData name="Randall Duchesneau" userId="8477ff5a-2220-4023-8377-91f01e0a823a" providerId="ADAL" clId="{18C597C7-56D5-49A2-8FBF-36036EEAEB11}" dt="2020-03-19T18:04:39.974" v="14859" actId="13244"/>
          <ac:spMkLst>
            <pc:docMk/>
            <pc:sldMk cId="3974810468" sldId="532"/>
            <ac:spMk id="3" creationId="{62CAE939-EADC-4F82-874F-CB84C58FBC4A}"/>
          </ac:spMkLst>
        </pc:spChg>
        <pc:spChg chg="mod">
          <ac:chgData name="Randall Duchesneau" userId="8477ff5a-2220-4023-8377-91f01e0a823a" providerId="ADAL" clId="{18C597C7-56D5-49A2-8FBF-36036EEAEB11}" dt="2020-03-06T20:56:50.575" v="6120" actId="26606"/>
          <ac:spMkLst>
            <pc:docMk/>
            <pc:sldMk cId="3974810468" sldId="532"/>
            <ac:spMk id="4" creationId="{AB411155-A366-43A3-8CB4-536FC8F49292}"/>
          </ac:spMkLst>
        </pc:spChg>
        <pc:spChg chg="mod">
          <ac:chgData name="Randall Duchesneau" userId="8477ff5a-2220-4023-8377-91f01e0a823a" providerId="ADAL" clId="{18C597C7-56D5-49A2-8FBF-36036EEAEB11}" dt="2020-03-12T11:58:36.227" v="9788" actId="27636"/>
          <ac:spMkLst>
            <pc:docMk/>
            <pc:sldMk cId="3974810468" sldId="532"/>
            <ac:spMk id="5" creationId="{68651C5B-753C-4AB9-8BB0-E7747EE1511A}"/>
          </ac:spMkLst>
        </pc:spChg>
        <pc:spChg chg="del">
          <ac:chgData name="Randall Duchesneau" userId="8477ff5a-2220-4023-8377-91f01e0a823a" providerId="ADAL" clId="{18C597C7-56D5-49A2-8FBF-36036EEAEB11}" dt="2020-03-06T20:50:07.266" v="5978"/>
          <ac:spMkLst>
            <pc:docMk/>
            <pc:sldMk cId="3974810468" sldId="532"/>
            <ac:spMk id="6" creationId="{823F16D7-64D7-4B14-ABDA-C50012B0B9C9}"/>
          </ac:spMkLst>
        </pc:spChg>
        <pc:spChg chg="del">
          <ac:chgData name="Randall Duchesneau" userId="8477ff5a-2220-4023-8377-91f01e0a823a" providerId="ADAL" clId="{18C597C7-56D5-49A2-8FBF-36036EEAEB11}" dt="2020-03-06T20:55:49.696" v="6117" actId="478"/>
          <ac:spMkLst>
            <pc:docMk/>
            <pc:sldMk cId="3974810468" sldId="532"/>
            <ac:spMk id="7" creationId="{76776E91-2922-4BF0-B792-4B29F59DA900}"/>
          </ac:spMkLst>
        </pc:spChg>
        <pc:spChg chg="del">
          <ac:chgData name="Randall Duchesneau" userId="8477ff5a-2220-4023-8377-91f01e0a823a" providerId="ADAL" clId="{18C597C7-56D5-49A2-8FBF-36036EEAEB11}" dt="2020-02-21T15:48:13.828" v="3791"/>
          <ac:spMkLst>
            <pc:docMk/>
            <pc:sldMk cId="3974810468" sldId="532"/>
            <ac:spMk id="8" creationId="{9E737DC7-D1EF-4AC8-84F6-F770F31168E6}"/>
          </ac:spMkLst>
        </pc:spChg>
        <pc:spChg chg="add del mod">
          <ac:chgData name="Randall Duchesneau" userId="8477ff5a-2220-4023-8377-91f01e0a823a" providerId="ADAL" clId="{18C597C7-56D5-49A2-8FBF-36036EEAEB11}" dt="2020-03-06T20:55:52.410" v="6118"/>
          <ac:spMkLst>
            <pc:docMk/>
            <pc:sldMk cId="3974810468" sldId="532"/>
            <ac:spMk id="9" creationId="{177D77E5-5CEF-442B-908D-C8741D3B447F}"/>
          </ac:spMkLst>
        </pc:spChg>
        <pc:spChg chg="del">
          <ac:chgData name="Randall Duchesneau" userId="8477ff5a-2220-4023-8377-91f01e0a823a" providerId="ADAL" clId="{18C597C7-56D5-49A2-8FBF-36036EEAEB11}" dt="2020-02-21T15:48:13.828" v="3791"/>
          <ac:spMkLst>
            <pc:docMk/>
            <pc:sldMk cId="3974810468" sldId="532"/>
            <ac:spMk id="9" creationId="{CCC4121D-0707-4FA8-A58E-84BF0F18CC90}"/>
          </ac:spMkLst>
        </pc:spChg>
        <pc:picChg chg="add mod ord">
          <ac:chgData name="Randall Duchesneau" userId="8477ff5a-2220-4023-8377-91f01e0a823a" providerId="ADAL" clId="{18C597C7-56D5-49A2-8FBF-36036EEAEB11}" dt="2020-03-06T20:56:50.575" v="6120" actId="26606"/>
          <ac:picMkLst>
            <pc:docMk/>
            <pc:sldMk cId="3974810468" sldId="532"/>
            <ac:picMk id="10" creationId="{6CF2300D-AF40-4B5B-86C8-425B09841E7A}"/>
          </ac:picMkLst>
        </pc:picChg>
      </pc:sldChg>
      <pc:sldChg chg="modSp add mod">
        <pc:chgData name="Randall Duchesneau" userId="8477ff5a-2220-4023-8377-91f01e0a823a" providerId="ADAL" clId="{18C597C7-56D5-49A2-8FBF-36036EEAEB11}" dt="2020-02-21T15:49:02.865" v="3826" actId="20577"/>
        <pc:sldMkLst>
          <pc:docMk/>
          <pc:sldMk cId="1102334768" sldId="533"/>
        </pc:sldMkLst>
        <pc:spChg chg="mod">
          <ac:chgData name="Randall Duchesneau" userId="8477ff5a-2220-4023-8377-91f01e0a823a" providerId="ADAL" clId="{18C597C7-56D5-49A2-8FBF-36036EEAEB11}" dt="2020-02-21T15:49:02.865" v="3826" actId="20577"/>
          <ac:spMkLst>
            <pc:docMk/>
            <pc:sldMk cId="1102334768" sldId="533"/>
            <ac:spMk id="2" creationId="{63864FF8-2CED-4198-BE05-1D7BDD667420}"/>
          </ac:spMkLst>
        </pc:spChg>
      </pc:sldChg>
      <pc:sldChg chg="addSp delSp modSp add del mod">
        <pc:chgData name="Randall Duchesneau" userId="8477ff5a-2220-4023-8377-91f01e0a823a" providerId="ADAL" clId="{18C597C7-56D5-49A2-8FBF-36036EEAEB11}" dt="2020-03-11T18:06:08.619" v="9219" actId="2696"/>
        <pc:sldMkLst>
          <pc:docMk/>
          <pc:sldMk cId="4205354102" sldId="534"/>
        </pc:sldMkLst>
        <pc:spChg chg="mod">
          <ac:chgData name="Randall Duchesneau" userId="8477ff5a-2220-4023-8377-91f01e0a823a" providerId="ADAL" clId="{18C597C7-56D5-49A2-8FBF-36036EEAEB11}" dt="2020-02-21T18:54:40.626" v="3968" actId="20577"/>
          <ac:spMkLst>
            <pc:docMk/>
            <pc:sldMk cId="4205354102" sldId="534"/>
            <ac:spMk id="6" creationId="{8F7A428B-48F7-46C0-AB25-492C9027EF19}"/>
          </ac:spMkLst>
        </pc:spChg>
        <pc:spChg chg="mod">
          <ac:chgData name="Randall Duchesneau" userId="8477ff5a-2220-4023-8377-91f01e0a823a" providerId="ADAL" clId="{18C597C7-56D5-49A2-8FBF-36036EEAEB11}" dt="2020-02-21T17:01:16.486" v="3921" actId="20577"/>
          <ac:spMkLst>
            <pc:docMk/>
            <pc:sldMk cId="4205354102" sldId="534"/>
            <ac:spMk id="7" creationId="{9EC25137-DE98-4508-BBA8-1B17A0A06798}"/>
          </ac:spMkLst>
        </pc:spChg>
        <pc:spChg chg="add del mod">
          <ac:chgData name="Randall Duchesneau" userId="8477ff5a-2220-4023-8377-91f01e0a823a" providerId="ADAL" clId="{18C597C7-56D5-49A2-8FBF-36036EEAEB11}" dt="2020-02-21T17:02:44.176" v="3923"/>
          <ac:spMkLst>
            <pc:docMk/>
            <pc:sldMk cId="4205354102" sldId="534"/>
            <ac:spMk id="8" creationId="{D3724A37-7947-4C86-950E-B2A30B80981F}"/>
          </ac:spMkLst>
        </pc:spChg>
        <pc:picChg chg="del">
          <ac:chgData name="Randall Duchesneau" userId="8477ff5a-2220-4023-8377-91f01e0a823a" providerId="ADAL" clId="{18C597C7-56D5-49A2-8FBF-36036EEAEB11}" dt="2020-02-21T17:01:43.035" v="3922" actId="478"/>
          <ac:picMkLst>
            <pc:docMk/>
            <pc:sldMk cId="4205354102" sldId="534"/>
            <ac:picMk id="9" creationId="{D409CF98-CCB5-423B-B111-825FEB709774}"/>
          </ac:picMkLst>
        </pc:picChg>
        <pc:picChg chg="add mod">
          <ac:chgData name="Randall Duchesneau" userId="8477ff5a-2220-4023-8377-91f01e0a823a" providerId="ADAL" clId="{18C597C7-56D5-49A2-8FBF-36036EEAEB11}" dt="2020-02-21T17:02:44.176" v="3923"/>
          <ac:picMkLst>
            <pc:docMk/>
            <pc:sldMk cId="4205354102" sldId="534"/>
            <ac:picMk id="10" creationId="{715F23D2-A3F1-4A4D-A94A-39F2599C2324}"/>
          </ac:picMkLst>
        </pc:picChg>
      </pc:sldChg>
      <pc:sldChg chg="addSp delSp modSp add del mod">
        <pc:chgData name="Randall Duchesneau" userId="8477ff5a-2220-4023-8377-91f01e0a823a" providerId="ADAL" clId="{18C597C7-56D5-49A2-8FBF-36036EEAEB11}" dt="2020-03-11T19:40:40.730" v="9744" actId="2696"/>
        <pc:sldMkLst>
          <pc:docMk/>
          <pc:sldMk cId="3317864672" sldId="535"/>
        </pc:sldMkLst>
        <pc:spChg chg="mod">
          <ac:chgData name="Randall Duchesneau" userId="8477ff5a-2220-4023-8377-91f01e0a823a" providerId="ADAL" clId="{18C597C7-56D5-49A2-8FBF-36036EEAEB11}" dt="2020-02-21T19:02:48.128" v="4011" actId="20577"/>
          <ac:spMkLst>
            <pc:docMk/>
            <pc:sldMk cId="3317864672" sldId="535"/>
            <ac:spMk id="2" creationId="{3FD1736F-1C81-43D4-A508-5291E8D19A8E}"/>
          </ac:spMkLst>
        </pc:spChg>
        <pc:spChg chg="del">
          <ac:chgData name="Randall Duchesneau" userId="8477ff5a-2220-4023-8377-91f01e0a823a" providerId="ADAL" clId="{18C597C7-56D5-49A2-8FBF-36036EEAEB11}" dt="2020-02-21T19:01:35.568" v="3986"/>
          <ac:spMkLst>
            <pc:docMk/>
            <pc:sldMk cId="3317864672" sldId="535"/>
            <ac:spMk id="3" creationId="{E3222BFC-54D8-4F0C-9094-AE53F6D399BA}"/>
          </ac:spMkLst>
        </pc:spChg>
        <pc:spChg chg="mod">
          <ac:chgData name="Randall Duchesneau" userId="8477ff5a-2220-4023-8377-91f01e0a823a" providerId="ADAL" clId="{18C597C7-56D5-49A2-8FBF-36036EEAEB11}" dt="2020-02-21T19:02:53.570" v="4034" actId="20577"/>
          <ac:spMkLst>
            <pc:docMk/>
            <pc:sldMk cId="3317864672" sldId="535"/>
            <ac:spMk id="6" creationId="{32B0403B-5E8A-46DE-81DF-8E1C595C9D56}"/>
          </ac:spMkLst>
        </pc:spChg>
        <pc:spChg chg="mod">
          <ac:chgData name="Randall Duchesneau" userId="8477ff5a-2220-4023-8377-91f01e0a823a" providerId="ADAL" clId="{18C597C7-56D5-49A2-8FBF-36036EEAEB11}" dt="2020-03-09T19:51:09.043" v="6911" actId="27636"/>
          <ac:spMkLst>
            <pc:docMk/>
            <pc:sldMk cId="3317864672" sldId="535"/>
            <ac:spMk id="7" creationId="{5E7C4BEE-7D31-4180-8820-CBF249FABB5E}"/>
          </ac:spMkLst>
        </pc:spChg>
        <pc:picChg chg="add mod">
          <ac:chgData name="Randall Duchesneau" userId="8477ff5a-2220-4023-8377-91f01e0a823a" providerId="ADAL" clId="{18C597C7-56D5-49A2-8FBF-36036EEAEB11}" dt="2020-02-21T19:01:35.568" v="3986"/>
          <ac:picMkLst>
            <pc:docMk/>
            <pc:sldMk cId="3317864672" sldId="535"/>
            <ac:picMk id="8" creationId="{2710D26D-F2A2-4F61-858F-48D92B21028F}"/>
          </ac:picMkLst>
        </pc:picChg>
      </pc:sldChg>
      <pc:sldChg chg="del">
        <pc:chgData name="Randall Duchesneau" userId="8477ff5a-2220-4023-8377-91f01e0a823a" providerId="ADAL" clId="{18C597C7-56D5-49A2-8FBF-36036EEAEB11}" dt="2020-03-06T20:45:15.110" v="5934" actId="2696"/>
        <pc:sldMkLst>
          <pc:docMk/>
          <pc:sldMk cId="834829015" sldId="536"/>
        </pc:sldMkLst>
      </pc:sldChg>
      <pc:sldChg chg="addSp delSp modSp del ord">
        <pc:chgData name="Randall Duchesneau" userId="8477ff5a-2220-4023-8377-91f01e0a823a" providerId="ADAL" clId="{18C597C7-56D5-49A2-8FBF-36036EEAEB11}" dt="2020-03-10T17:14:20.624" v="7761" actId="2696"/>
        <pc:sldMkLst>
          <pc:docMk/>
          <pc:sldMk cId="4090650420" sldId="537"/>
        </pc:sldMkLst>
        <pc:spChg chg="add mod">
          <ac:chgData name="Randall Duchesneau" userId="8477ff5a-2220-4023-8377-91f01e0a823a" providerId="ADAL" clId="{18C597C7-56D5-49A2-8FBF-36036EEAEB11}" dt="2020-03-10T17:07:02.505" v="7744"/>
          <ac:spMkLst>
            <pc:docMk/>
            <pc:sldMk cId="4090650420" sldId="537"/>
            <ac:spMk id="2" creationId="{4A01EB01-68B8-45C5-8C11-DDC467C4D056}"/>
          </ac:spMkLst>
        </pc:spChg>
        <pc:picChg chg="del">
          <ac:chgData name="Randall Duchesneau" userId="8477ff5a-2220-4023-8377-91f01e0a823a" providerId="ADAL" clId="{18C597C7-56D5-49A2-8FBF-36036EEAEB11}" dt="2020-03-10T17:07:02.505" v="7744"/>
          <ac:picMkLst>
            <pc:docMk/>
            <pc:sldMk cId="4090650420" sldId="537"/>
            <ac:picMk id="8" creationId="{9A68F0F7-73A4-41AD-A00B-1233CE0BB3A6}"/>
          </ac:picMkLst>
        </pc:picChg>
      </pc:sldChg>
      <pc:sldChg chg="del">
        <pc:chgData name="Randall Duchesneau" userId="8477ff5a-2220-4023-8377-91f01e0a823a" providerId="ADAL" clId="{18C597C7-56D5-49A2-8FBF-36036EEAEB11}" dt="2020-03-06T15:09:41.633" v="5544" actId="2696"/>
        <pc:sldMkLst>
          <pc:docMk/>
          <pc:sldMk cId="777843439" sldId="539"/>
        </pc:sldMkLst>
      </pc:sldChg>
      <pc:sldChg chg="ord">
        <pc:chgData name="Randall Duchesneau" userId="8477ff5a-2220-4023-8377-91f01e0a823a" providerId="ADAL" clId="{18C597C7-56D5-49A2-8FBF-36036EEAEB11}" dt="2020-03-13T18:25:04.394" v="13484"/>
        <pc:sldMkLst>
          <pc:docMk/>
          <pc:sldMk cId="3520202739" sldId="540"/>
        </pc:sldMkLst>
      </pc:sldChg>
      <pc:sldChg chg="add del ord">
        <pc:chgData name="Randall Duchesneau" userId="8477ff5a-2220-4023-8377-91f01e0a823a" providerId="ADAL" clId="{18C597C7-56D5-49A2-8FBF-36036EEAEB11}" dt="2020-03-13T15:57:47.782" v="12488" actId="2696"/>
        <pc:sldMkLst>
          <pc:docMk/>
          <pc:sldMk cId="2085931523" sldId="541"/>
        </pc:sldMkLst>
      </pc:sldChg>
      <pc:sldChg chg="addSp delSp modSp del mod ord">
        <pc:chgData name="Randall Duchesneau" userId="8477ff5a-2220-4023-8377-91f01e0a823a" providerId="ADAL" clId="{18C597C7-56D5-49A2-8FBF-36036EEAEB11}" dt="2020-03-13T14:16:29.341" v="11997" actId="2696"/>
        <pc:sldMkLst>
          <pc:docMk/>
          <pc:sldMk cId="3857493361" sldId="542"/>
        </pc:sldMkLst>
        <pc:spChg chg="mod">
          <ac:chgData name="Randall Duchesneau" userId="8477ff5a-2220-4023-8377-91f01e0a823a" providerId="ADAL" clId="{18C597C7-56D5-49A2-8FBF-36036EEAEB11}" dt="2020-03-11T18:10:13.920" v="9222" actId="26606"/>
          <ac:spMkLst>
            <pc:docMk/>
            <pc:sldMk cId="3857493361" sldId="542"/>
            <ac:spMk id="2" creationId="{CC7D7764-0698-45B6-81FB-A1E913270DD6}"/>
          </ac:spMkLst>
        </pc:spChg>
        <pc:spChg chg="add del mod">
          <ac:chgData name="Randall Duchesneau" userId="8477ff5a-2220-4023-8377-91f01e0a823a" providerId="ADAL" clId="{18C597C7-56D5-49A2-8FBF-36036EEAEB11}" dt="2020-03-06T14:50:54.237" v="5165"/>
          <ac:spMkLst>
            <pc:docMk/>
            <pc:sldMk cId="3857493361" sldId="542"/>
            <ac:spMk id="3" creationId="{0BEA887D-E1AF-4999-96EF-339540C04464}"/>
          </ac:spMkLst>
        </pc:spChg>
        <pc:spChg chg="add del mod">
          <ac:chgData name="Randall Duchesneau" userId="8477ff5a-2220-4023-8377-91f01e0a823a" providerId="ADAL" clId="{18C597C7-56D5-49A2-8FBF-36036EEAEB11}" dt="2020-03-11T18:10:03.726" v="9221"/>
          <ac:spMkLst>
            <pc:docMk/>
            <pc:sldMk cId="3857493361" sldId="542"/>
            <ac:spMk id="3" creationId="{5DAAB7AE-161E-443E-9EC1-7EB9AD713C44}"/>
          </ac:spMkLst>
        </pc:spChg>
        <pc:spChg chg="mod">
          <ac:chgData name="Randall Duchesneau" userId="8477ff5a-2220-4023-8377-91f01e0a823a" providerId="ADAL" clId="{18C597C7-56D5-49A2-8FBF-36036EEAEB11}" dt="2020-03-06T14:51:11.563" v="5170" actId="26606"/>
          <ac:spMkLst>
            <pc:docMk/>
            <pc:sldMk cId="3857493361" sldId="542"/>
            <ac:spMk id="4" creationId="{3540026B-1DFA-4696-BD88-71BC3F29EE94}"/>
          </ac:spMkLst>
        </pc:spChg>
        <pc:spChg chg="mod">
          <ac:chgData name="Randall Duchesneau" userId="8477ff5a-2220-4023-8377-91f01e0a823a" providerId="ADAL" clId="{18C597C7-56D5-49A2-8FBF-36036EEAEB11}" dt="2020-03-12T11:58:35.954" v="9780" actId="27636"/>
          <ac:spMkLst>
            <pc:docMk/>
            <pc:sldMk cId="3857493361" sldId="542"/>
            <ac:spMk id="5" creationId="{F11B7ED4-62A1-478B-927E-F941D1D19F4E}"/>
          </ac:spMkLst>
        </pc:spChg>
        <pc:spChg chg="add del mod">
          <ac:chgData name="Randall Duchesneau" userId="8477ff5a-2220-4023-8377-91f01e0a823a" providerId="ADAL" clId="{18C597C7-56D5-49A2-8FBF-36036EEAEB11}" dt="2020-03-06T14:50:54.237" v="5165"/>
          <ac:spMkLst>
            <pc:docMk/>
            <pc:sldMk cId="3857493361" sldId="542"/>
            <ac:spMk id="6" creationId="{A03E8E48-B686-470B-82DC-3E5CEBEF2732}"/>
          </ac:spMkLst>
        </pc:spChg>
        <pc:spChg chg="add del mod">
          <ac:chgData name="Randall Duchesneau" userId="8477ff5a-2220-4023-8377-91f01e0a823a" providerId="ADAL" clId="{18C597C7-56D5-49A2-8FBF-36036EEAEB11}" dt="2020-03-11T18:10:03.726" v="9221"/>
          <ac:spMkLst>
            <pc:docMk/>
            <pc:sldMk cId="3857493361" sldId="542"/>
            <ac:spMk id="6" creationId="{EE966C0F-404B-44B2-8A7F-3B9FFB7B96A1}"/>
          </ac:spMkLst>
        </pc:spChg>
        <pc:spChg chg="add del mod">
          <ac:chgData name="Randall Duchesneau" userId="8477ff5a-2220-4023-8377-91f01e0a823a" providerId="ADAL" clId="{18C597C7-56D5-49A2-8FBF-36036EEAEB11}" dt="2020-03-06T14:51:01.426" v="5167"/>
          <ac:spMkLst>
            <pc:docMk/>
            <pc:sldMk cId="3857493361" sldId="542"/>
            <ac:spMk id="7" creationId="{87119A73-269E-4FEC-9993-5BF64E17EC3B}"/>
          </ac:spMkLst>
        </pc:spChg>
        <pc:spChg chg="add del mod">
          <ac:chgData name="Randall Duchesneau" userId="8477ff5a-2220-4023-8377-91f01e0a823a" providerId="ADAL" clId="{18C597C7-56D5-49A2-8FBF-36036EEAEB11}" dt="2020-03-11T18:10:03.726" v="9221"/>
          <ac:spMkLst>
            <pc:docMk/>
            <pc:sldMk cId="3857493361" sldId="542"/>
            <ac:spMk id="7" creationId="{919E6DE1-B9AE-4DBF-8DE6-BFD21C148F32}"/>
          </ac:spMkLst>
        </pc:spChg>
        <pc:picChg chg="add mod ord">
          <ac:chgData name="Randall Duchesneau" userId="8477ff5a-2220-4023-8377-91f01e0a823a" providerId="ADAL" clId="{18C597C7-56D5-49A2-8FBF-36036EEAEB11}" dt="2020-03-11T18:10:13.920" v="9222" actId="26606"/>
          <ac:picMkLst>
            <pc:docMk/>
            <pc:sldMk cId="3857493361" sldId="542"/>
            <ac:picMk id="9" creationId="{BF8402DD-2438-4698-8F8D-7B2ADB7C48BA}"/>
          </ac:picMkLst>
        </pc:picChg>
        <pc:picChg chg="del">
          <ac:chgData name="Randall Duchesneau" userId="8477ff5a-2220-4023-8377-91f01e0a823a" providerId="ADAL" clId="{18C597C7-56D5-49A2-8FBF-36036EEAEB11}" dt="2020-03-06T14:50:57.693" v="5166"/>
          <ac:picMkLst>
            <pc:docMk/>
            <pc:sldMk cId="3857493361" sldId="542"/>
            <ac:picMk id="10" creationId="{8127F342-EE88-48BE-8FD2-0A0169246C45}"/>
          </ac:picMkLst>
        </pc:picChg>
      </pc:sldChg>
      <pc:sldChg chg="add del ord">
        <pc:chgData name="Randall Duchesneau" userId="8477ff5a-2220-4023-8377-91f01e0a823a" providerId="ADAL" clId="{18C597C7-56D5-49A2-8FBF-36036EEAEB11}" dt="2020-03-11T20:27:45.118" v="9751" actId="2696"/>
        <pc:sldMkLst>
          <pc:docMk/>
          <pc:sldMk cId="3056149395" sldId="543"/>
        </pc:sldMkLst>
      </pc:sldChg>
      <pc:sldChg chg="addSp delSp modSp add del mod ord modClrScheme chgLayout">
        <pc:chgData name="Randall Duchesneau" userId="8477ff5a-2220-4023-8377-91f01e0a823a" providerId="ADAL" clId="{18C597C7-56D5-49A2-8FBF-36036EEAEB11}" dt="2020-03-13T17:44:05.149" v="12817" actId="2696"/>
        <pc:sldMkLst>
          <pc:docMk/>
          <pc:sldMk cId="2228721928" sldId="544"/>
        </pc:sldMkLst>
        <pc:spChg chg="mod">
          <ac:chgData name="Randall Duchesneau" userId="8477ff5a-2220-4023-8377-91f01e0a823a" providerId="ADAL" clId="{18C597C7-56D5-49A2-8FBF-36036EEAEB11}" dt="2020-03-13T17:19:53.168" v="12781" actId="26606"/>
          <ac:spMkLst>
            <pc:docMk/>
            <pc:sldMk cId="2228721928" sldId="544"/>
            <ac:spMk id="2" creationId="{CC3D9EB7-2A7F-41F2-92C5-0D4853CC97F8}"/>
          </ac:spMkLst>
        </pc:spChg>
        <pc:spChg chg="add del mod">
          <ac:chgData name="Randall Duchesneau" userId="8477ff5a-2220-4023-8377-91f01e0a823a" providerId="ADAL" clId="{18C597C7-56D5-49A2-8FBF-36036EEAEB11}" dt="2020-03-13T17:40:21.295" v="12812"/>
          <ac:spMkLst>
            <pc:docMk/>
            <pc:sldMk cId="2228721928" sldId="544"/>
            <ac:spMk id="3" creationId="{640877DE-F81F-4034-B6B5-AED9C3F6EBCA}"/>
          </ac:spMkLst>
        </pc:spChg>
        <pc:spChg chg="del mod">
          <ac:chgData name="Randall Duchesneau" userId="8477ff5a-2220-4023-8377-91f01e0a823a" providerId="ADAL" clId="{18C597C7-56D5-49A2-8FBF-36036EEAEB11}" dt="2020-03-13T17:19:53.168" v="12781" actId="26606"/>
          <ac:spMkLst>
            <pc:docMk/>
            <pc:sldMk cId="2228721928" sldId="544"/>
            <ac:spMk id="3" creationId="{D8253E99-269A-4178-9A42-36951B7B12CB}"/>
          </ac:spMkLst>
        </pc:spChg>
        <pc:spChg chg="add del mod">
          <ac:chgData name="Randall Duchesneau" userId="8477ff5a-2220-4023-8377-91f01e0a823a" providerId="ADAL" clId="{18C597C7-56D5-49A2-8FBF-36036EEAEB11}" dt="2020-03-13T17:11:20.429" v="12751"/>
          <ac:spMkLst>
            <pc:docMk/>
            <pc:sldMk cId="2228721928" sldId="544"/>
            <ac:spMk id="4" creationId="{244D288D-9724-4258-B9EB-F9A52D39E9CB}"/>
          </ac:spMkLst>
        </pc:spChg>
        <pc:spChg chg="add del mod">
          <ac:chgData name="Randall Duchesneau" userId="8477ff5a-2220-4023-8377-91f01e0a823a" providerId="ADAL" clId="{18C597C7-56D5-49A2-8FBF-36036EEAEB11}" dt="2020-03-13T17:40:21.295" v="12812"/>
          <ac:spMkLst>
            <pc:docMk/>
            <pc:sldMk cId="2228721928" sldId="544"/>
            <ac:spMk id="4" creationId="{4C1802D3-1CE9-411D-AC82-FD9DF77F5BAA}"/>
          </ac:spMkLst>
        </pc:spChg>
        <pc:spChg chg="mod">
          <ac:chgData name="Randall Duchesneau" userId="8477ff5a-2220-4023-8377-91f01e0a823a" providerId="ADAL" clId="{18C597C7-56D5-49A2-8FBF-36036EEAEB11}" dt="2020-03-13T17:19:53.168" v="12781" actId="26606"/>
          <ac:spMkLst>
            <pc:docMk/>
            <pc:sldMk cId="2228721928" sldId="544"/>
            <ac:spMk id="5" creationId="{CBEA18CA-F3BD-4570-8A4E-C6662033942F}"/>
          </ac:spMkLst>
        </pc:spChg>
        <pc:spChg chg="add del mod">
          <ac:chgData name="Randall Duchesneau" userId="8477ff5a-2220-4023-8377-91f01e0a823a" providerId="ADAL" clId="{18C597C7-56D5-49A2-8FBF-36036EEAEB11}" dt="2020-03-13T17:40:21.295" v="12812"/>
          <ac:spMkLst>
            <pc:docMk/>
            <pc:sldMk cId="2228721928" sldId="544"/>
            <ac:spMk id="6" creationId="{110DE7A9-FA93-4587-BC86-D9667CD5E64B}"/>
          </ac:spMkLst>
        </pc:spChg>
        <pc:spChg chg="add del mod">
          <ac:chgData name="Randall Duchesneau" userId="8477ff5a-2220-4023-8377-91f01e0a823a" providerId="ADAL" clId="{18C597C7-56D5-49A2-8FBF-36036EEAEB11}" dt="2020-03-13T17:11:20.429" v="12751"/>
          <ac:spMkLst>
            <pc:docMk/>
            <pc:sldMk cId="2228721928" sldId="544"/>
            <ac:spMk id="6" creationId="{39DA1845-BFA6-46EC-B657-4BC56FAF8363}"/>
          </ac:spMkLst>
        </pc:spChg>
        <pc:spChg chg="add del mod">
          <ac:chgData name="Randall Duchesneau" userId="8477ff5a-2220-4023-8377-91f01e0a823a" providerId="ADAL" clId="{18C597C7-56D5-49A2-8FBF-36036EEAEB11}" dt="2020-03-13T17:40:24.144" v="12813"/>
          <ac:spMkLst>
            <pc:docMk/>
            <pc:sldMk cId="2228721928" sldId="544"/>
            <ac:spMk id="7" creationId="{8994C771-3F35-456B-98F2-EFE050117313}"/>
          </ac:spMkLst>
        </pc:spChg>
        <pc:spChg chg="add del mod">
          <ac:chgData name="Randall Duchesneau" userId="8477ff5a-2220-4023-8377-91f01e0a823a" providerId="ADAL" clId="{18C597C7-56D5-49A2-8FBF-36036EEAEB11}" dt="2020-03-13T17:11:20.429" v="12751"/>
          <ac:spMkLst>
            <pc:docMk/>
            <pc:sldMk cId="2228721928" sldId="544"/>
            <ac:spMk id="7" creationId="{CD3F44B2-DD62-4A61-91AF-55996F2909FB}"/>
          </ac:spMkLst>
        </pc:spChg>
        <pc:spChg chg="add del mod">
          <ac:chgData name="Randall Duchesneau" userId="8477ff5a-2220-4023-8377-91f01e0a823a" providerId="ADAL" clId="{18C597C7-56D5-49A2-8FBF-36036EEAEB11}" dt="2020-03-13T17:19:53.168" v="12781" actId="26606"/>
          <ac:spMkLst>
            <pc:docMk/>
            <pc:sldMk cId="2228721928" sldId="544"/>
            <ac:spMk id="8" creationId="{14258781-7889-4A22-A15F-7D66E45BEC97}"/>
          </ac:spMkLst>
        </pc:spChg>
        <pc:spChg chg="add del mod">
          <ac:chgData name="Randall Duchesneau" userId="8477ff5a-2220-4023-8377-91f01e0a823a" providerId="ADAL" clId="{18C597C7-56D5-49A2-8FBF-36036EEAEB11}" dt="2020-03-13T17:40:24.144" v="12813"/>
          <ac:spMkLst>
            <pc:docMk/>
            <pc:sldMk cId="2228721928" sldId="544"/>
            <ac:spMk id="8" creationId="{1905B258-7B47-43D1-905B-7D2ED61D495B}"/>
          </ac:spMkLst>
        </pc:spChg>
        <pc:spChg chg="add del mod">
          <ac:chgData name="Randall Duchesneau" userId="8477ff5a-2220-4023-8377-91f01e0a823a" providerId="ADAL" clId="{18C597C7-56D5-49A2-8FBF-36036EEAEB11}" dt="2020-03-13T17:40:24.144" v="12813"/>
          <ac:spMkLst>
            <pc:docMk/>
            <pc:sldMk cId="2228721928" sldId="544"/>
            <ac:spMk id="9" creationId="{05EC7CDD-E889-49FE-AB25-7960149AF377}"/>
          </ac:spMkLst>
        </pc:spChg>
        <pc:spChg chg="add del mod">
          <ac:chgData name="Randall Duchesneau" userId="8477ff5a-2220-4023-8377-91f01e0a823a" providerId="ADAL" clId="{18C597C7-56D5-49A2-8FBF-36036EEAEB11}" dt="2020-03-13T17:40:24.144" v="12813"/>
          <ac:spMkLst>
            <pc:docMk/>
            <pc:sldMk cId="2228721928" sldId="544"/>
            <ac:spMk id="11" creationId="{5821AB57-5BD9-4456-92EF-7A8091361857}"/>
          </ac:spMkLst>
        </pc:spChg>
        <pc:spChg chg="add del mod">
          <ac:chgData name="Randall Duchesneau" userId="8477ff5a-2220-4023-8377-91f01e0a823a" providerId="ADAL" clId="{18C597C7-56D5-49A2-8FBF-36036EEAEB11}" dt="2020-03-13T17:40:40.037" v="12815"/>
          <ac:spMkLst>
            <pc:docMk/>
            <pc:sldMk cId="2228721928" sldId="544"/>
            <ac:spMk id="12" creationId="{A94884EF-E4EB-4D56-BC30-CC4476384FB9}"/>
          </ac:spMkLst>
        </pc:spChg>
        <pc:spChg chg="add del mod">
          <ac:chgData name="Randall Duchesneau" userId="8477ff5a-2220-4023-8377-91f01e0a823a" providerId="ADAL" clId="{18C597C7-56D5-49A2-8FBF-36036EEAEB11}" dt="2020-03-13T17:40:40.037" v="12815"/>
          <ac:spMkLst>
            <pc:docMk/>
            <pc:sldMk cId="2228721928" sldId="544"/>
            <ac:spMk id="13" creationId="{F09745EF-C7AE-484D-8068-BF05DE68198C}"/>
          </ac:spMkLst>
        </pc:spChg>
        <pc:spChg chg="add del mod">
          <ac:chgData name="Randall Duchesneau" userId="8477ff5a-2220-4023-8377-91f01e0a823a" providerId="ADAL" clId="{18C597C7-56D5-49A2-8FBF-36036EEAEB11}" dt="2020-03-13T17:40:21.295" v="12812"/>
          <ac:spMkLst>
            <pc:docMk/>
            <pc:sldMk cId="2228721928" sldId="544"/>
            <ac:spMk id="15" creationId="{95E962CD-B38E-40E6-9CD6-EFB6E5D8317B}"/>
          </ac:spMkLst>
        </pc:spChg>
        <pc:graphicFrameChg chg="add mod">
          <ac:chgData name="Randall Duchesneau" userId="8477ff5a-2220-4023-8377-91f01e0a823a" providerId="ADAL" clId="{18C597C7-56D5-49A2-8FBF-36036EEAEB11}" dt="2020-03-13T17:19:53.168" v="12781" actId="26606"/>
          <ac:graphicFrameMkLst>
            <pc:docMk/>
            <pc:sldMk cId="2228721928" sldId="544"/>
            <ac:graphicFrameMk id="10" creationId="{B7DFE3BD-58C1-46F9-87B3-9EAC73D3AED0}"/>
          </ac:graphicFrameMkLst>
        </pc:graphicFrameChg>
      </pc:sldChg>
      <pc:sldChg chg="modSp del mod">
        <pc:chgData name="Randall Duchesneau" userId="8477ff5a-2220-4023-8377-91f01e0a823a" providerId="ADAL" clId="{18C597C7-56D5-49A2-8FBF-36036EEAEB11}" dt="2020-03-13T16:06:46.631" v="12508" actId="2696"/>
        <pc:sldMkLst>
          <pc:docMk/>
          <pc:sldMk cId="2099462205" sldId="545"/>
        </pc:sldMkLst>
        <pc:spChg chg="mod">
          <ac:chgData name="Randall Duchesneau" userId="8477ff5a-2220-4023-8377-91f01e0a823a" providerId="ADAL" clId="{18C597C7-56D5-49A2-8FBF-36036EEAEB11}" dt="2020-03-11T12:44:28.690" v="8209" actId="27636"/>
          <ac:spMkLst>
            <pc:docMk/>
            <pc:sldMk cId="2099462205" sldId="545"/>
            <ac:spMk id="8" creationId="{54762E73-E194-4E5E-92BB-6A4296F910D4}"/>
          </ac:spMkLst>
        </pc:spChg>
        <pc:picChg chg="mod">
          <ac:chgData name="Randall Duchesneau" userId="8477ff5a-2220-4023-8377-91f01e0a823a" providerId="ADAL" clId="{18C597C7-56D5-49A2-8FBF-36036EEAEB11}" dt="2020-03-06T18:18:45.841" v="5682" actId="12788"/>
          <ac:picMkLst>
            <pc:docMk/>
            <pc:sldMk cId="2099462205" sldId="545"/>
            <ac:picMk id="9" creationId="{EDDFB205-EA95-4876-BB86-F900DB1A42DE}"/>
          </ac:picMkLst>
        </pc:picChg>
      </pc:sldChg>
      <pc:sldChg chg="del">
        <pc:chgData name="Randall Duchesneau" userId="8477ff5a-2220-4023-8377-91f01e0a823a" providerId="ADAL" clId="{18C597C7-56D5-49A2-8FBF-36036EEAEB11}" dt="2020-03-13T16:04:54.461" v="12507" actId="2696"/>
        <pc:sldMkLst>
          <pc:docMk/>
          <pc:sldMk cId="2263544295" sldId="547"/>
        </pc:sldMkLst>
      </pc:sldChg>
      <pc:sldChg chg="del">
        <pc:chgData name="Randall Duchesneau" userId="8477ff5a-2220-4023-8377-91f01e0a823a" providerId="ADAL" clId="{18C597C7-56D5-49A2-8FBF-36036EEAEB11}" dt="2020-03-06T20:55:18.323" v="6115" actId="2696"/>
        <pc:sldMkLst>
          <pc:docMk/>
          <pc:sldMk cId="2601133125" sldId="548"/>
        </pc:sldMkLst>
      </pc:sldChg>
      <pc:sldChg chg="addSp delSp modSp del mod">
        <pc:chgData name="Randall Duchesneau" userId="8477ff5a-2220-4023-8377-91f01e0a823a" providerId="ADAL" clId="{18C597C7-56D5-49A2-8FBF-36036EEAEB11}" dt="2020-03-19T18:06:51.543" v="14893" actId="2696"/>
        <pc:sldMkLst>
          <pc:docMk/>
          <pc:sldMk cId="3466208943" sldId="550"/>
        </pc:sldMkLst>
        <pc:spChg chg="del">
          <ac:chgData name="Randall Duchesneau" userId="8477ff5a-2220-4023-8377-91f01e0a823a" providerId="ADAL" clId="{18C597C7-56D5-49A2-8FBF-36036EEAEB11}" dt="2020-03-19T16:27:27.970" v="14515"/>
          <ac:spMkLst>
            <pc:docMk/>
            <pc:sldMk cId="3466208943" sldId="550"/>
            <ac:spMk id="3" creationId="{77D4D6D1-0EF5-47C7-AD35-022737981394}"/>
          </ac:spMkLst>
        </pc:spChg>
        <pc:spChg chg="add mod">
          <ac:chgData name="Randall Duchesneau" userId="8477ff5a-2220-4023-8377-91f01e0a823a" providerId="ADAL" clId="{18C597C7-56D5-49A2-8FBF-36036EEAEB11}" dt="2020-03-19T18:06:28.683" v="14890" actId="14100"/>
          <ac:spMkLst>
            <pc:docMk/>
            <pc:sldMk cId="3466208943" sldId="550"/>
            <ac:spMk id="4" creationId="{E448A467-384E-4022-AAE2-9AB78EEB82F3}"/>
          </ac:spMkLst>
        </pc:spChg>
        <pc:picChg chg="del">
          <ac:chgData name="Randall Duchesneau" userId="8477ff5a-2220-4023-8377-91f01e0a823a" providerId="ADAL" clId="{18C597C7-56D5-49A2-8FBF-36036EEAEB11}" dt="2020-03-19T18:06:14.319" v="14888"/>
          <ac:picMkLst>
            <pc:docMk/>
            <pc:sldMk cId="3466208943" sldId="550"/>
            <ac:picMk id="7" creationId="{380E43B8-2DB8-4D9C-9B3B-5D629C98DBF9}"/>
          </ac:picMkLst>
        </pc:picChg>
        <pc:picChg chg="del">
          <ac:chgData name="Randall Duchesneau" userId="8477ff5a-2220-4023-8377-91f01e0a823a" providerId="ADAL" clId="{18C597C7-56D5-49A2-8FBF-36036EEAEB11}" dt="2020-03-19T18:06:32.354" v="14891"/>
          <ac:picMkLst>
            <pc:docMk/>
            <pc:sldMk cId="3466208943" sldId="550"/>
            <ac:picMk id="9" creationId="{3B5ACE60-9619-4273-8BF1-91F5F32592DC}"/>
          </ac:picMkLst>
        </pc:picChg>
      </pc:sldChg>
      <pc:sldChg chg="addSp delSp modSp mod ord">
        <pc:chgData name="Randall Duchesneau" userId="8477ff5a-2220-4023-8377-91f01e0a823a" providerId="ADAL" clId="{18C597C7-56D5-49A2-8FBF-36036EEAEB11}" dt="2020-03-17T17:25:27.172" v="14187"/>
        <pc:sldMkLst>
          <pc:docMk/>
          <pc:sldMk cId="602227978" sldId="551"/>
        </pc:sldMkLst>
        <pc:spChg chg="mod">
          <ac:chgData name="Randall Duchesneau" userId="8477ff5a-2220-4023-8377-91f01e0a823a" providerId="ADAL" clId="{18C597C7-56D5-49A2-8FBF-36036EEAEB11}" dt="2020-03-13T17:17:44.736" v="12779" actId="20577"/>
          <ac:spMkLst>
            <pc:docMk/>
            <pc:sldMk cId="602227978" sldId="551"/>
            <ac:spMk id="3" creationId="{D1D50EF4-A926-48E2-A7FE-9FCC6BAA08A8}"/>
          </ac:spMkLst>
        </pc:spChg>
        <pc:spChg chg="add del mod">
          <ac:chgData name="Randall Duchesneau" userId="8477ff5a-2220-4023-8377-91f01e0a823a" providerId="ADAL" clId="{18C597C7-56D5-49A2-8FBF-36036EEAEB11}" dt="2020-03-13T17:16:05.843" v="12756"/>
          <ac:spMkLst>
            <pc:docMk/>
            <pc:sldMk cId="602227978" sldId="551"/>
            <ac:spMk id="4" creationId="{B6DEFFD9-5DD9-425A-8425-CB0025EA5CDD}"/>
          </ac:spMkLst>
        </pc:spChg>
        <pc:spChg chg="del">
          <ac:chgData name="Randall Duchesneau" userId="8477ff5a-2220-4023-8377-91f01e0a823a" providerId="ADAL" clId="{18C597C7-56D5-49A2-8FBF-36036EEAEB11}" dt="2020-03-17T17:15:19.847" v="14181"/>
          <ac:spMkLst>
            <pc:docMk/>
            <pc:sldMk cId="602227978" sldId="551"/>
            <ac:spMk id="5" creationId="{BE6A8562-DBBD-4238-ABA0-1EFCEFD7EEC4}"/>
          </ac:spMkLst>
        </pc:spChg>
        <pc:spChg chg="add del mod">
          <ac:chgData name="Randall Duchesneau" userId="8477ff5a-2220-4023-8377-91f01e0a823a" providerId="ADAL" clId="{18C597C7-56D5-49A2-8FBF-36036EEAEB11}" dt="2020-03-13T17:16:44.981" v="12765"/>
          <ac:spMkLst>
            <pc:docMk/>
            <pc:sldMk cId="602227978" sldId="551"/>
            <ac:spMk id="8" creationId="{40251A31-F5E0-45F5-9E9C-7B1CB34FDBEB}"/>
          </ac:spMkLst>
        </pc:spChg>
        <pc:spChg chg="add del mod">
          <ac:chgData name="Randall Duchesneau" userId="8477ff5a-2220-4023-8377-91f01e0a823a" providerId="ADAL" clId="{18C597C7-56D5-49A2-8FBF-36036EEAEB11}" dt="2020-03-13T17:16:44.981" v="12765"/>
          <ac:spMkLst>
            <pc:docMk/>
            <pc:sldMk cId="602227978" sldId="551"/>
            <ac:spMk id="9" creationId="{1898FE22-0908-41F0-8BA4-40B36E82F4CB}"/>
          </ac:spMkLst>
        </pc:spChg>
        <pc:spChg chg="add del mod">
          <ac:chgData name="Randall Duchesneau" userId="8477ff5a-2220-4023-8377-91f01e0a823a" providerId="ADAL" clId="{18C597C7-56D5-49A2-8FBF-36036EEAEB11}" dt="2020-03-13T17:16:44.981" v="12765"/>
          <ac:spMkLst>
            <pc:docMk/>
            <pc:sldMk cId="602227978" sldId="551"/>
            <ac:spMk id="10" creationId="{3885D20F-D3E3-4BE4-A4FB-770FAD198388}"/>
          </ac:spMkLst>
        </pc:spChg>
        <pc:picChg chg="del">
          <ac:chgData name="Randall Duchesneau" userId="8477ff5a-2220-4023-8377-91f01e0a823a" providerId="ADAL" clId="{18C597C7-56D5-49A2-8FBF-36036EEAEB11}" dt="2020-03-13T17:16:03.795" v="12755"/>
          <ac:picMkLst>
            <pc:docMk/>
            <pc:sldMk cId="602227978" sldId="551"/>
            <ac:picMk id="6" creationId="{4E5EBF41-A507-403B-B215-37325A475C5D}"/>
          </ac:picMkLst>
        </pc:picChg>
        <pc:picChg chg="add">
          <ac:chgData name="Randall Duchesneau" userId="8477ff5a-2220-4023-8377-91f01e0a823a" providerId="ADAL" clId="{18C597C7-56D5-49A2-8FBF-36036EEAEB11}" dt="2020-03-13T17:16:05.843" v="12756"/>
          <ac:picMkLst>
            <pc:docMk/>
            <pc:sldMk cId="602227978" sldId="551"/>
            <ac:picMk id="7" creationId="{54F536FF-6581-4028-B617-4645EC3A4838}"/>
          </ac:picMkLst>
        </pc:picChg>
      </pc:sldChg>
      <pc:sldChg chg="modSp del mod addCm">
        <pc:chgData name="Randall Duchesneau" userId="8477ff5a-2220-4023-8377-91f01e0a823a" providerId="ADAL" clId="{18C597C7-56D5-49A2-8FBF-36036EEAEB11}" dt="2020-03-17T18:20:55.762" v="14220" actId="2696"/>
        <pc:sldMkLst>
          <pc:docMk/>
          <pc:sldMk cId="362358786" sldId="552"/>
        </pc:sldMkLst>
        <pc:spChg chg="mod">
          <ac:chgData name="Randall Duchesneau" userId="8477ff5a-2220-4023-8377-91f01e0a823a" providerId="ADAL" clId="{18C597C7-56D5-49A2-8FBF-36036EEAEB11}" dt="2020-03-17T17:16:02.278" v="14183" actId="13926"/>
          <ac:spMkLst>
            <pc:docMk/>
            <pc:sldMk cId="362358786" sldId="552"/>
            <ac:spMk id="3" creationId="{2DF20516-9C9B-44E0-BB41-0118076D44A2}"/>
          </ac:spMkLst>
        </pc:spChg>
      </pc:sldChg>
      <pc:sldChg chg="modSp del mod">
        <pc:chgData name="Randall Duchesneau" userId="8477ff5a-2220-4023-8377-91f01e0a823a" providerId="ADAL" clId="{18C597C7-56D5-49A2-8FBF-36036EEAEB11}" dt="2020-03-13T16:00:33.897" v="12506" actId="2696"/>
        <pc:sldMkLst>
          <pc:docMk/>
          <pc:sldMk cId="3313916570" sldId="553"/>
        </pc:sldMkLst>
        <pc:spChg chg="mod">
          <ac:chgData name="Randall Duchesneau" userId="8477ff5a-2220-4023-8377-91f01e0a823a" providerId="ADAL" clId="{18C597C7-56D5-49A2-8FBF-36036EEAEB11}" dt="2020-03-12T11:58:36.104" v="9785" actId="27636"/>
          <ac:spMkLst>
            <pc:docMk/>
            <pc:sldMk cId="3313916570" sldId="553"/>
            <ac:spMk id="5" creationId="{AFED1AAA-8C5D-4600-9CF0-FB87250EA05F}"/>
          </ac:spMkLst>
        </pc:spChg>
        <pc:spChg chg="mod">
          <ac:chgData name="Randall Duchesneau" userId="8477ff5a-2220-4023-8377-91f01e0a823a" providerId="ADAL" clId="{18C597C7-56D5-49A2-8FBF-36036EEAEB11}" dt="2020-03-09T19:51:09.238" v="6917" actId="27636"/>
          <ac:spMkLst>
            <pc:docMk/>
            <pc:sldMk cId="3313916570" sldId="553"/>
            <ac:spMk id="11" creationId="{FF742791-31AE-494C-A723-2B4A1DB8A6D6}"/>
          </ac:spMkLst>
        </pc:spChg>
      </pc:sldChg>
      <pc:sldChg chg="del">
        <pc:chgData name="Randall Duchesneau" userId="8477ff5a-2220-4023-8377-91f01e0a823a" providerId="ADAL" clId="{18C597C7-56D5-49A2-8FBF-36036EEAEB11}" dt="2020-03-13T15:59:46.359" v="12498" actId="2696"/>
        <pc:sldMkLst>
          <pc:docMk/>
          <pc:sldMk cId="198226970" sldId="554"/>
        </pc:sldMkLst>
      </pc:sldChg>
      <pc:sldChg chg="modSp del mod">
        <pc:chgData name="Randall Duchesneau" userId="8477ff5a-2220-4023-8377-91f01e0a823a" providerId="ADAL" clId="{18C597C7-56D5-49A2-8FBF-36036EEAEB11}" dt="2020-03-13T15:59:51.273" v="12499" actId="2696"/>
        <pc:sldMkLst>
          <pc:docMk/>
          <pc:sldMk cId="2536997845" sldId="555"/>
        </pc:sldMkLst>
        <pc:spChg chg="mod">
          <ac:chgData name="Randall Duchesneau" userId="8477ff5a-2220-4023-8377-91f01e0a823a" providerId="ADAL" clId="{18C597C7-56D5-49A2-8FBF-36036EEAEB11}" dt="2020-03-12T11:58:36.084" v="9784" actId="27636"/>
          <ac:spMkLst>
            <pc:docMk/>
            <pc:sldMk cId="2536997845" sldId="555"/>
            <ac:spMk id="5" creationId="{884A8A98-B21C-4ED9-A148-7E10BDAD57A5}"/>
          </ac:spMkLst>
        </pc:spChg>
        <pc:spChg chg="mod">
          <ac:chgData name="Randall Duchesneau" userId="8477ff5a-2220-4023-8377-91f01e0a823a" providerId="ADAL" clId="{18C597C7-56D5-49A2-8FBF-36036EEAEB11}" dt="2020-03-09T19:51:09.216" v="6916" actId="27636"/>
          <ac:spMkLst>
            <pc:docMk/>
            <pc:sldMk cId="2536997845" sldId="555"/>
            <ac:spMk id="11" creationId="{E581274A-63D7-4E67-B9C4-6034556798FD}"/>
          </ac:spMkLst>
        </pc:spChg>
      </pc:sldChg>
      <pc:sldChg chg="del ord">
        <pc:chgData name="Randall Duchesneau" userId="8477ff5a-2220-4023-8377-91f01e0a823a" providerId="ADAL" clId="{18C597C7-56D5-49A2-8FBF-36036EEAEB11}" dt="2020-03-06T20:48:02.261" v="5970" actId="2696"/>
        <pc:sldMkLst>
          <pc:docMk/>
          <pc:sldMk cId="3252482943" sldId="556"/>
        </pc:sldMkLst>
      </pc:sldChg>
      <pc:sldChg chg="modSp del mod ord">
        <pc:chgData name="Randall Duchesneau" userId="8477ff5a-2220-4023-8377-91f01e0a823a" providerId="ADAL" clId="{18C597C7-56D5-49A2-8FBF-36036EEAEB11}" dt="2020-03-13T15:57:13.621" v="12486" actId="2696"/>
        <pc:sldMkLst>
          <pc:docMk/>
          <pc:sldMk cId="2639046945" sldId="557"/>
        </pc:sldMkLst>
        <pc:spChg chg="mod">
          <ac:chgData name="Randall Duchesneau" userId="8477ff5a-2220-4023-8377-91f01e0a823a" providerId="ADAL" clId="{18C597C7-56D5-49A2-8FBF-36036EEAEB11}" dt="2020-03-12T11:58:36.034" v="9782" actId="27636"/>
          <ac:spMkLst>
            <pc:docMk/>
            <pc:sldMk cId="2639046945" sldId="557"/>
            <ac:spMk id="5" creationId="{765DBC12-EE84-420E-934A-35C0AD052700}"/>
          </ac:spMkLst>
        </pc:spChg>
      </pc:sldChg>
      <pc:sldChg chg="del ord">
        <pc:chgData name="Randall Duchesneau" userId="8477ff5a-2220-4023-8377-91f01e0a823a" providerId="ADAL" clId="{18C597C7-56D5-49A2-8FBF-36036EEAEB11}" dt="2020-03-13T15:56:57.043" v="12485" actId="2696"/>
        <pc:sldMkLst>
          <pc:docMk/>
          <pc:sldMk cId="204430575" sldId="558"/>
        </pc:sldMkLst>
      </pc:sldChg>
      <pc:sldChg chg="del">
        <pc:chgData name="Randall Duchesneau" userId="8477ff5a-2220-4023-8377-91f01e0a823a" providerId="ADAL" clId="{18C597C7-56D5-49A2-8FBF-36036EEAEB11}" dt="2020-03-06T20:56:45.130" v="6119" actId="2696"/>
        <pc:sldMkLst>
          <pc:docMk/>
          <pc:sldMk cId="1011313700" sldId="560"/>
        </pc:sldMkLst>
      </pc:sldChg>
      <pc:sldChg chg="del">
        <pc:chgData name="Randall Duchesneau" userId="8477ff5a-2220-4023-8377-91f01e0a823a" providerId="ADAL" clId="{18C597C7-56D5-49A2-8FBF-36036EEAEB11}" dt="2020-03-06T20:45:45.214" v="5937" actId="2696"/>
        <pc:sldMkLst>
          <pc:docMk/>
          <pc:sldMk cId="4107984811" sldId="561"/>
        </pc:sldMkLst>
      </pc:sldChg>
      <pc:sldChg chg="addSp delSp modSp del">
        <pc:chgData name="Randall Duchesneau" userId="8477ff5a-2220-4023-8377-91f01e0a823a" providerId="ADAL" clId="{18C597C7-56D5-49A2-8FBF-36036EEAEB11}" dt="2020-03-06T20:44:56.124" v="5933" actId="2696"/>
        <pc:sldMkLst>
          <pc:docMk/>
          <pc:sldMk cId="2477838274" sldId="562"/>
        </pc:sldMkLst>
        <pc:spChg chg="add del mod">
          <ac:chgData name="Randall Duchesneau" userId="8477ff5a-2220-4023-8377-91f01e0a823a" providerId="ADAL" clId="{18C597C7-56D5-49A2-8FBF-36036EEAEB11}" dt="2020-03-04T14:41:12.647" v="4092"/>
          <ac:spMkLst>
            <pc:docMk/>
            <pc:sldMk cId="2477838274" sldId="562"/>
            <ac:spMk id="6" creationId="{F28D6F8A-C008-46B4-9C3A-DA5F410D3D72}"/>
          </ac:spMkLst>
        </pc:spChg>
        <pc:spChg chg="add del mod">
          <ac:chgData name="Randall Duchesneau" userId="8477ff5a-2220-4023-8377-91f01e0a823a" providerId="ADAL" clId="{18C597C7-56D5-49A2-8FBF-36036EEAEB11}" dt="2020-03-04T14:41:12.647" v="4092"/>
          <ac:spMkLst>
            <pc:docMk/>
            <pc:sldMk cId="2477838274" sldId="562"/>
            <ac:spMk id="7" creationId="{9C0FCC9C-00B6-4530-9E47-01D6628E4124}"/>
          </ac:spMkLst>
        </pc:spChg>
        <pc:spChg chg="add del mod">
          <ac:chgData name="Randall Duchesneau" userId="8477ff5a-2220-4023-8377-91f01e0a823a" providerId="ADAL" clId="{18C597C7-56D5-49A2-8FBF-36036EEAEB11}" dt="2020-03-04T14:41:12.647" v="4092"/>
          <ac:spMkLst>
            <pc:docMk/>
            <pc:sldMk cId="2477838274" sldId="562"/>
            <ac:spMk id="8" creationId="{4304449A-DC2C-42F8-97B5-5A4D04AC8CD2}"/>
          </ac:spMkLst>
        </pc:spChg>
        <pc:picChg chg="del">
          <ac:chgData name="Randall Duchesneau" userId="8477ff5a-2220-4023-8377-91f01e0a823a" providerId="ADAL" clId="{18C597C7-56D5-49A2-8FBF-36036EEAEB11}" dt="2020-03-06T20:44:33.755" v="5931"/>
          <ac:picMkLst>
            <pc:docMk/>
            <pc:sldMk cId="2477838274" sldId="562"/>
            <ac:picMk id="5" creationId="{738F81EF-C081-4754-BF99-F15B59587997}"/>
          </ac:picMkLst>
        </pc:picChg>
      </pc:sldChg>
      <pc:sldChg chg="del ord">
        <pc:chgData name="Randall Duchesneau" userId="8477ff5a-2220-4023-8377-91f01e0a823a" providerId="ADAL" clId="{18C597C7-56D5-49A2-8FBF-36036EEAEB11}" dt="2020-03-13T18:20:21.735" v="13480" actId="2696"/>
        <pc:sldMkLst>
          <pc:docMk/>
          <pc:sldMk cId="1962178175" sldId="563"/>
        </pc:sldMkLst>
      </pc:sldChg>
      <pc:sldChg chg="del">
        <pc:chgData name="Randall Duchesneau" userId="8477ff5a-2220-4023-8377-91f01e0a823a" providerId="ADAL" clId="{18C597C7-56D5-49A2-8FBF-36036EEAEB11}" dt="2020-03-13T18:18:25.695" v="13459" actId="2696"/>
        <pc:sldMkLst>
          <pc:docMk/>
          <pc:sldMk cId="3292937861" sldId="564"/>
        </pc:sldMkLst>
      </pc:sldChg>
      <pc:sldChg chg="del ord">
        <pc:chgData name="Randall Duchesneau" userId="8477ff5a-2220-4023-8377-91f01e0a823a" providerId="ADAL" clId="{18C597C7-56D5-49A2-8FBF-36036EEAEB11}" dt="2020-03-13T17:57:26.080" v="13384" actId="2696"/>
        <pc:sldMkLst>
          <pc:docMk/>
          <pc:sldMk cId="3399882098" sldId="565"/>
        </pc:sldMkLst>
      </pc:sldChg>
      <pc:sldChg chg="del ord">
        <pc:chgData name="Randall Duchesneau" userId="8477ff5a-2220-4023-8377-91f01e0a823a" providerId="ADAL" clId="{18C597C7-56D5-49A2-8FBF-36036EEAEB11}" dt="2020-03-13T17:57:16.493" v="13383" actId="2696"/>
        <pc:sldMkLst>
          <pc:docMk/>
          <pc:sldMk cId="2612549728" sldId="566"/>
        </pc:sldMkLst>
      </pc:sldChg>
      <pc:sldChg chg="addSp delSp modSp del">
        <pc:chgData name="Randall Duchesneau" userId="8477ff5a-2220-4023-8377-91f01e0a823a" providerId="ADAL" clId="{18C597C7-56D5-49A2-8FBF-36036EEAEB11}" dt="2020-03-06T14:54:41.685" v="5175" actId="2696"/>
        <pc:sldMkLst>
          <pc:docMk/>
          <pc:sldMk cId="1384501062" sldId="567"/>
        </pc:sldMkLst>
        <pc:spChg chg="add del mod">
          <ac:chgData name="Randall Duchesneau" userId="8477ff5a-2220-4023-8377-91f01e0a823a" providerId="ADAL" clId="{18C597C7-56D5-49A2-8FBF-36036EEAEB11}" dt="2020-03-04T17:39:27.538" v="5098"/>
          <ac:spMkLst>
            <pc:docMk/>
            <pc:sldMk cId="1384501062" sldId="567"/>
            <ac:spMk id="3" creationId="{CA112952-A495-4E80-AEF3-EB82ECD59189}"/>
          </ac:spMkLst>
        </pc:spChg>
        <pc:spChg chg="add del mod">
          <ac:chgData name="Randall Duchesneau" userId="8477ff5a-2220-4023-8377-91f01e0a823a" providerId="ADAL" clId="{18C597C7-56D5-49A2-8FBF-36036EEAEB11}" dt="2020-03-04T17:39:27.538" v="5098"/>
          <ac:spMkLst>
            <pc:docMk/>
            <pc:sldMk cId="1384501062" sldId="567"/>
            <ac:spMk id="6" creationId="{34FE38F8-D361-4EB8-A642-2017177DF45D}"/>
          </ac:spMkLst>
        </pc:spChg>
        <pc:spChg chg="add del mod">
          <ac:chgData name="Randall Duchesneau" userId="8477ff5a-2220-4023-8377-91f01e0a823a" providerId="ADAL" clId="{18C597C7-56D5-49A2-8FBF-36036EEAEB11}" dt="2020-03-04T17:39:27.538" v="5098"/>
          <ac:spMkLst>
            <pc:docMk/>
            <pc:sldMk cId="1384501062" sldId="567"/>
            <ac:spMk id="7" creationId="{2BFF94F6-CF2F-47B5-80A4-BC0167231534}"/>
          </ac:spMkLst>
        </pc:spChg>
      </pc:sldChg>
      <pc:sldChg chg="modSp add del mod ord">
        <pc:chgData name="Randall Duchesneau" userId="8477ff5a-2220-4023-8377-91f01e0a823a" providerId="ADAL" clId="{18C597C7-56D5-49A2-8FBF-36036EEAEB11}" dt="2020-03-13T18:28:06.677" v="13490"/>
        <pc:sldMkLst>
          <pc:docMk/>
          <pc:sldMk cId="446500049" sldId="568"/>
        </pc:sldMkLst>
        <pc:spChg chg="mod">
          <ac:chgData name="Randall Duchesneau" userId="8477ff5a-2220-4023-8377-91f01e0a823a" providerId="ADAL" clId="{18C597C7-56D5-49A2-8FBF-36036EEAEB11}" dt="2020-03-09T19:51:09.317" v="6919" actId="27636"/>
          <ac:spMkLst>
            <pc:docMk/>
            <pc:sldMk cId="446500049" sldId="568"/>
            <ac:spMk id="3" creationId="{512A28B7-0AB8-4B7A-8CE1-C855CE4B375F}"/>
          </ac:spMkLst>
        </pc:spChg>
        <pc:spChg chg="mod">
          <ac:chgData name="Randall Duchesneau" userId="8477ff5a-2220-4023-8377-91f01e0a823a" providerId="ADAL" clId="{18C597C7-56D5-49A2-8FBF-36036EEAEB11}" dt="2020-03-12T11:58:36.128" v="9786" actId="27636"/>
          <ac:spMkLst>
            <pc:docMk/>
            <pc:sldMk cId="446500049" sldId="568"/>
            <ac:spMk id="5" creationId="{3C41F27B-778E-4057-8E7B-1B6209112F8F}"/>
          </ac:spMkLst>
        </pc:spChg>
      </pc:sldChg>
      <pc:sldChg chg="modSp add del">
        <pc:chgData name="Randall Duchesneau" userId="8477ff5a-2220-4023-8377-91f01e0a823a" providerId="ADAL" clId="{18C597C7-56D5-49A2-8FBF-36036EEAEB11}" dt="2020-03-09T14:28:25.539" v="6366" actId="2696"/>
        <pc:sldMkLst>
          <pc:docMk/>
          <pc:sldMk cId="448766329" sldId="569"/>
        </pc:sldMkLst>
        <pc:spChg chg="mod">
          <ac:chgData name="Randall Duchesneau" userId="8477ff5a-2220-4023-8377-91f01e0a823a" providerId="ADAL" clId="{18C597C7-56D5-49A2-8FBF-36036EEAEB11}" dt="2020-03-04T15:07:45.484" v="4095" actId="207"/>
          <ac:spMkLst>
            <pc:docMk/>
            <pc:sldMk cId="448766329" sldId="569"/>
            <ac:spMk id="6" creationId="{DFE24BF6-BBED-42E7-9A41-185DD48691D4}"/>
          </ac:spMkLst>
        </pc:spChg>
        <pc:picChg chg="mod">
          <ac:chgData name="Randall Duchesneau" userId="8477ff5a-2220-4023-8377-91f01e0a823a" providerId="ADAL" clId="{18C597C7-56D5-49A2-8FBF-36036EEAEB11}" dt="2020-03-04T15:06:21.974" v="4094"/>
          <ac:picMkLst>
            <pc:docMk/>
            <pc:sldMk cId="448766329" sldId="569"/>
            <ac:picMk id="10" creationId="{BC885985-76A9-42E0-9C48-82A75E2FCC79}"/>
          </ac:picMkLst>
        </pc:picChg>
      </pc:sldChg>
      <pc:sldChg chg="addSp modSp add del mod">
        <pc:chgData name="Randall Duchesneau" userId="8477ff5a-2220-4023-8377-91f01e0a823a" providerId="ADAL" clId="{18C597C7-56D5-49A2-8FBF-36036EEAEB11}" dt="2020-03-10T15:23:25.302" v="7469" actId="2696"/>
        <pc:sldMkLst>
          <pc:docMk/>
          <pc:sldMk cId="1029523976" sldId="570"/>
        </pc:sldMkLst>
        <pc:picChg chg="add mod">
          <ac:chgData name="Randall Duchesneau" userId="8477ff5a-2220-4023-8377-91f01e0a823a" providerId="ADAL" clId="{18C597C7-56D5-49A2-8FBF-36036EEAEB11}" dt="2020-03-04T15:13:51.439" v="4114" actId="12789"/>
          <ac:picMkLst>
            <pc:docMk/>
            <pc:sldMk cId="1029523976" sldId="570"/>
            <ac:picMk id="4" creationId="{8665310B-E60F-482B-924F-1077ED42EDF9}"/>
          </ac:picMkLst>
        </pc:picChg>
        <pc:picChg chg="add mod">
          <ac:chgData name="Randall Duchesneau" userId="8477ff5a-2220-4023-8377-91f01e0a823a" providerId="ADAL" clId="{18C597C7-56D5-49A2-8FBF-36036EEAEB11}" dt="2020-03-04T15:13:51.439" v="4114" actId="12789"/>
          <ac:picMkLst>
            <pc:docMk/>
            <pc:sldMk cId="1029523976" sldId="570"/>
            <ac:picMk id="5" creationId="{16CFBA1F-1AC8-4625-83C1-CC77039166D3}"/>
          </ac:picMkLst>
        </pc:picChg>
        <pc:picChg chg="add mod">
          <ac:chgData name="Randall Duchesneau" userId="8477ff5a-2220-4023-8377-91f01e0a823a" providerId="ADAL" clId="{18C597C7-56D5-49A2-8FBF-36036EEAEB11}" dt="2020-03-04T15:13:51.439" v="4114" actId="12789"/>
          <ac:picMkLst>
            <pc:docMk/>
            <pc:sldMk cId="1029523976" sldId="570"/>
            <ac:picMk id="6" creationId="{5537A43B-DB6C-4680-B9F5-CB295F4F5363}"/>
          </ac:picMkLst>
        </pc:picChg>
        <pc:picChg chg="add mod">
          <ac:chgData name="Randall Duchesneau" userId="8477ff5a-2220-4023-8377-91f01e0a823a" providerId="ADAL" clId="{18C597C7-56D5-49A2-8FBF-36036EEAEB11}" dt="2020-03-04T15:13:51.439" v="4114" actId="12789"/>
          <ac:picMkLst>
            <pc:docMk/>
            <pc:sldMk cId="1029523976" sldId="570"/>
            <ac:picMk id="7" creationId="{1F2695EB-CB53-4C31-A055-347E4451A375}"/>
          </ac:picMkLst>
        </pc:picChg>
        <pc:picChg chg="add mod">
          <ac:chgData name="Randall Duchesneau" userId="8477ff5a-2220-4023-8377-91f01e0a823a" providerId="ADAL" clId="{18C597C7-56D5-49A2-8FBF-36036EEAEB11}" dt="2020-03-04T15:17:11.692" v="4128" actId="1076"/>
          <ac:picMkLst>
            <pc:docMk/>
            <pc:sldMk cId="1029523976" sldId="570"/>
            <ac:picMk id="12" creationId="{13EA25FF-F97E-41A2-8999-C0A305BB38E6}"/>
          </ac:picMkLst>
        </pc:picChg>
        <pc:picChg chg="add mod">
          <ac:chgData name="Randall Duchesneau" userId="8477ff5a-2220-4023-8377-91f01e0a823a" providerId="ADAL" clId="{18C597C7-56D5-49A2-8FBF-36036EEAEB11}" dt="2020-03-04T15:17:28.003" v="4130" actId="1076"/>
          <ac:picMkLst>
            <pc:docMk/>
            <pc:sldMk cId="1029523976" sldId="570"/>
            <ac:picMk id="13" creationId="{6DC52092-AABE-45CA-A3DD-44E65697A2BF}"/>
          </ac:picMkLst>
        </pc:picChg>
        <pc:picChg chg="add mod">
          <ac:chgData name="Randall Duchesneau" userId="8477ff5a-2220-4023-8377-91f01e0a823a" providerId="ADAL" clId="{18C597C7-56D5-49A2-8FBF-36036EEAEB11}" dt="2020-03-04T15:27:00.047" v="4145" actId="1076"/>
          <ac:picMkLst>
            <pc:docMk/>
            <pc:sldMk cId="1029523976" sldId="570"/>
            <ac:picMk id="17" creationId="{C34871FE-146E-4E93-85C8-0210A793555F}"/>
          </ac:picMkLst>
        </pc:picChg>
        <pc:picChg chg="add mod modCrop">
          <ac:chgData name="Randall Duchesneau" userId="8477ff5a-2220-4023-8377-91f01e0a823a" providerId="ADAL" clId="{18C597C7-56D5-49A2-8FBF-36036EEAEB11}" dt="2020-03-04T15:28:47.926" v="4153" actId="1076"/>
          <ac:picMkLst>
            <pc:docMk/>
            <pc:sldMk cId="1029523976" sldId="570"/>
            <ac:picMk id="18" creationId="{E3EC34BC-D159-4515-BFD2-366FCAD1D3C3}"/>
          </ac:picMkLst>
        </pc:picChg>
        <pc:picChg chg="add mod">
          <ac:chgData name="Randall Duchesneau" userId="8477ff5a-2220-4023-8377-91f01e0a823a" providerId="ADAL" clId="{18C597C7-56D5-49A2-8FBF-36036EEAEB11}" dt="2020-03-04T15:30:04.464" v="4156" actId="1076"/>
          <ac:picMkLst>
            <pc:docMk/>
            <pc:sldMk cId="1029523976" sldId="570"/>
            <ac:picMk id="19" creationId="{B2FC336F-45F9-4834-962A-05A8EC7D159F}"/>
          </ac:picMkLst>
        </pc:picChg>
        <pc:cxnChg chg="add mod">
          <ac:chgData name="Randall Duchesneau" userId="8477ff5a-2220-4023-8377-91f01e0a823a" providerId="ADAL" clId="{18C597C7-56D5-49A2-8FBF-36036EEAEB11}" dt="2020-03-04T15:17:06.811" v="4126" actId="1076"/>
          <ac:cxnSpMkLst>
            <pc:docMk/>
            <pc:sldMk cId="1029523976" sldId="570"/>
            <ac:cxnSpMk id="9" creationId="{45A06D67-6843-44E0-B066-3F7EBACB80CF}"/>
          </ac:cxnSpMkLst>
        </pc:cxnChg>
        <pc:cxnChg chg="add mod">
          <ac:chgData name="Randall Duchesneau" userId="8477ff5a-2220-4023-8377-91f01e0a823a" providerId="ADAL" clId="{18C597C7-56D5-49A2-8FBF-36036EEAEB11}" dt="2020-03-04T15:17:08.611" v="4127" actId="1076"/>
          <ac:cxnSpMkLst>
            <pc:docMk/>
            <pc:sldMk cId="1029523976" sldId="570"/>
            <ac:cxnSpMk id="10" creationId="{1D986760-D294-4CEB-8813-61CA58B088F7}"/>
          </ac:cxnSpMkLst>
        </pc:cxnChg>
        <pc:cxnChg chg="add mod">
          <ac:chgData name="Randall Duchesneau" userId="8477ff5a-2220-4023-8377-91f01e0a823a" providerId="ADAL" clId="{18C597C7-56D5-49A2-8FBF-36036EEAEB11}" dt="2020-03-04T15:17:46.876" v="4134" actId="1076"/>
          <ac:cxnSpMkLst>
            <pc:docMk/>
            <pc:sldMk cId="1029523976" sldId="570"/>
            <ac:cxnSpMk id="14" creationId="{73325DDA-A83E-414B-AC27-B2CB862FAFAF}"/>
          </ac:cxnSpMkLst>
        </pc:cxnChg>
        <pc:cxnChg chg="add mod">
          <ac:chgData name="Randall Duchesneau" userId="8477ff5a-2220-4023-8377-91f01e0a823a" providerId="ADAL" clId="{18C597C7-56D5-49A2-8FBF-36036EEAEB11}" dt="2020-03-04T15:17:53.531" v="4136" actId="1076"/>
          <ac:cxnSpMkLst>
            <pc:docMk/>
            <pc:sldMk cId="1029523976" sldId="570"/>
            <ac:cxnSpMk id="16" creationId="{9714EFF4-2DA8-430C-AF4A-4550F4D84351}"/>
          </ac:cxnSpMkLst>
        </pc:cxnChg>
      </pc:sldChg>
      <pc:sldChg chg="add del">
        <pc:chgData name="Randall Duchesneau" userId="8477ff5a-2220-4023-8377-91f01e0a823a" providerId="ADAL" clId="{18C597C7-56D5-49A2-8FBF-36036EEAEB11}" dt="2020-03-17T17:48:42.181" v="14216" actId="2696"/>
        <pc:sldMkLst>
          <pc:docMk/>
          <pc:sldMk cId="3263982510" sldId="570"/>
        </pc:sldMkLst>
      </pc:sldChg>
      <pc:sldChg chg="addSp delSp modSp add mod ord">
        <pc:chgData name="Randall Duchesneau" userId="8477ff5a-2220-4023-8377-91f01e0a823a" providerId="ADAL" clId="{18C597C7-56D5-49A2-8FBF-36036EEAEB11}" dt="2020-03-19T17:29:56.517" v="14730" actId="962"/>
        <pc:sldMkLst>
          <pc:docMk/>
          <pc:sldMk cId="651974773" sldId="571"/>
        </pc:sldMkLst>
        <pc:spChg chg="mod">
          <ac:chgData name="Randall Duchesneau" userId="8477ff5a-2220-4023-8377-91f01e0a823a" providerId="ADAL" clId="{18C597C7-56D5-49A2-8FBF-36036EEAEB11}" dt="2020-03-12T17:00:07.875" v="9985" actId="20577"/>
          <ac:spMkLst>
            <pc:docMk/>
            <pc:sldMk cId="651974773" sldId="571"/>
            <ac:spMk id="2" creationId="{3FD1736F-1C81-43D4-A508-5291E8D19A8E}"/>
          </ac:spMkLst>
        </pc:spChg>
        <pc:spChg chg="del mod">
          <ac:chgData name="Randall Duchesneau" userId="8477ff5a-2220-4023-8377-91f01e0a823a" providerId="ADAL" clId="{18C597C7-56D5-49A2-8FBF-36036EEAEB11}" dt="2020-03-04T15:59:11.490" v="4171" actId="478"/>
          <ac:spMkLst>
            <pc:docMk/>
            <pc:sldMk cId="651974773" sldId="571"/>
            <ac:spMk id="6" creationId="{32B0403B-5E8A-46DE-81DF-8E1C595C9D56}"/>
          </ac:spMkLst>
        </pc:spChg>
        <pc:spChg chg="mod">
          <ac:chgData name="Randall Duchesneau" userId="8477ff5a-2220-4023-8377-91f01e0a823a" providerId="ADAL" clId="{18C597C7-56D5-49A2-8FBF-36036EEAEB11}" dt="2020-03-09T14:50:23.860" v="6445" actId="27636"/>
          <ac:spMkLst>
            <pc:docMk/>
            <pc:sldMk cId="651974773" sldId="571"/>
            <ac:spMk id="7" creationId="{5E7C4BEE-7D31-4180-8820-CBF249FABB5E}"/>
          </ac:spMkLst>
        </pc:spChg>
        <pc:spChg chg="add mod">
          <ac:chgData name="Randall Duchesneau" userId="8477ff5a-2220-4023-8377-91f01e0a823a" providerId="ADAL" clId="{18C597C7-56D5-49A2-8FBF-36036EEAEB11}" dt="2020-03-19T17:29:56.517" v="14730" actId="962"/>
          <ac:spMkLst>
            <pc:docMk/>
            <pc:sldMk cId="651974773" sldId="571"/>
            <ac:spMk id="9" creationId="{9059DBD1-A69D-42B2-9659-A8AB38E385CD}"/>
          </ac:spMkLst>
        </pc:spChg>
        <pc:picChg chg="del">
          <ac:chgData name="Randall Duchesneau" userId="8477ff5a-2220-4023-8377-91f01e0a823a" providerId="ADAL" clId="{18C597C7-56D5-49A2-8FBF-36036EEAEB11}" dt="2020-03-04T16:01:07.477" v="4396" actId="478"/>
          <ac:picMkLst>
            <pc:docMk/>
            <pc:sldMk cId="651974773" sldId="571"/>
            <ac:picMk id="8" creationId="{2710D26D-F2A2-4F61-858F-48D92B21028F}"/>
          </ac:picMkLst>
        </pc:picChg>
      </pc:sldChg>
      <pc:sldChg chg="addSp delSp modSp add del mod setBg">
        <pc:chgData name="Randall Duchesneau" userId="8477ff5a-2220-4023-8377-91f01e0a823a" providerId="ADAL" clId="{18C597C7-56D5-49A2-8FBF-36036EEAEB11}" dt="2020-03-11T18:18:17.366" v="9355" actId="47"/>
        <pc:sldMkLst>
          <pc:docMk/>
          <pc:sldMk cId="3479130532" sldId="572"/>
        </pc:sldMkLst>
        <pc:spChg chg="mod">
          <ac:chgData name="Randall Duchesneau" userId="8477ff5a-2220-4023-8377-91f01e0a823a" providerId="ADAL" clId="{18C597C7-56D5-49A2-8FBF-36036EEAEB11}" dt="2020-03-04T18:12:22.874" v="5118" actId="26606"/>
          <ac:spMkLst>
            <pc:docMk/>
            <pc:sldMk cId="3479130532" sldId="572"/>
            <ac:spMk id="2" creationId="{3FD1736F-1C81-43D4-A508-5291E8D19A8E}"/>
          </ac:spMkLst>
        </pc:spChg>
        <pc:spChg chg="add mod">
          <ac:chgData name="Randall Duchesneau" userId="8477ff5a-2220-4023-8377-91f01e0a823a" providerId="ADAL" clId="{18C597C7-56D5-49A2-8FBF-36036EEAEB11}" dt="2020-03-04T18:12:22.874" v="5118" actId="26606"/>
          <ac:spMkLst>
            <pc:docMk/>
            <pc:sldMk cId="3479130532" sldId="572"/>
            <ac:spMk id="3" creationId="{ECFC20E7-0817-497B-B249-0FA244F30B11}"/>
          </ac:spMkLst>
        </pc:spChg>
        <pc:spChg chg="mod">
          <ac:chgData name="Randall Duchesneau" userId="8477ff5a-2220-4023-8377-91f01e0a823a" providerId="ADAL" clId="{18C597C7-56D5-49A2-8FBF-36036EEAEB11}" dt="2020-03-04T18:12:22.874" v="5118" actId="26606"/>
          <ac:spMkLst>
            <pc:docMk/>
            <pc:sldMk cId="3479130532" sldId="572"/>
            <ac:spMk id="4" creationId="{59826B51-F172-4805-ABDE-082A5C6ACDB9}"/>
          </ac:spMkLst>
        </pc:spChg>
        <pc:spChg chg="mod">
          <ac:chgData name="Randall Duchesneau" userId="8477ff5a-2220-4023-8377-91f01e0a823a" providerId="ADAL" clId="{18C597C7-56D5-49A2-8FBF-36036EEAEB11}" dt="2020-03-04T18:12:22.874" v="5118" actId="26606"/>
          <ac:spMkLst>
            <pc:docMk/>
            <pc:sldMk cId="3479130532" sldId="572"/>
            <ac:spMk id="5" creationId="{ACEBECA7-D11D-4E1C-AA24-CD172641CF27}"/>
          </ac:spMkLst>
        </pc:spChg>
        <pc:spChg chg="add mod">
          <ac:chgData name="Randall Duchesneau" userId="8477ff5a-2220-4023-8377-91f01e0a823a" providerId="ADAL" clId="{18C597C7-56D5-49A2-8FBF-36036EEAEB11}" dt="2020-03-04T18:12:22.874" v="5118" actId="26606"/>
          <ac:spMkLst>
            <pc:docMk/>
            <pc:sldMk cId="3479130532" sldId="572"/>
            <ac:spMk id="6" creationId="{8F9ACB47-4556-4AE1-BE9E-5FEF31511BFC}"/>
          </ac:spMkLst>
        </pc:spChg>
        <pc:spChg chg="del mod">
          <ac:chgData name="Randall Duchesneau" userId="8477ff5a-2220-4023-8377-91f01e0a823a" providerId="ADAL" clId="{18C597C7-56D5-49A2-8FBF-36036EEAEB11}" dt="2020-03-04T18:12:11.963" v="5117"/>
          <ac:spMkLst>
            <pc:docMk/>
            <pc:sldMk cId="3479130532" sldId="572"/>
            <ac:spMk id="7" creationId="{5E7C4BEE-7D31-4180-8820-CBF249FABB5E}"/>
          </ac:spMkLst>
        </pc:spChg>
        <pc:spChg chg="del">
          <ac:chgData name="Randall Duchesneau" userId="8477ff5a-2220-4023-8377-91f01e0a823a" providerId="ADAL" clId="{18C597C7-56D5-49A2-8FBF-36036EEAEB11}" dt="2020-03-04T16:05:58.595" v="4621"/>
          <ac:spMkLst>
            <pc:docMk/>
            <pc:sldMk cId="3479130532" sldId="572"/>
            <ac:spMk id="9" creationId="{9059DBD1-A69D-42B2-9659-A8AB38E385CD}"/>
          </ac:spMkLst>
        </pc:spChg>
        <pc:picChg chg="add mod">
          <ac:chgData name="Randall Duchesneau" userId="8477ff5a-2220-4023-8377-91f01e0a823a" providerId="ADAL" clId="{18C597C7-56D5-49A2-8FBF-36036EEAEB11}" dt="2020-03-11T18:17:50.791" v="9352" actId="1076"/>
          <ac:picMkLst>
            <pc:docMk/>
            <pc:sldMk cId="3479130532" sldId="572"/>
            <ac:picMk id="8" creationId="{1A1DFED7-FA79-477D-9276-93F62A197E17}"/>
          </ac:picMkLst>
        </pc:picChg>
      </pc:sldChg>
      <pc:sldChg chg="addSp delSp modSp add del mod ord">
        <pc:chgData name="Randall Duchesneau" userId="8477ff5a-2220-4023-8377-91f01e0a823a" providerId="ADAL" clId="{18C597C7-56D5-49A2-8FBF-36036EEAEB11}" dt="2020-03-09T20:13:57.975" v="6991" actId="2696"/>
        <pc:sldMkLst>
          <pc:docMk/>
          <pc:sldMk cId="2104516267" sldId="573"/>
        </pc:sldMkLst>
        <pc:spChg chg="mod">
          <ac:chgData name="Randall Duchesneau" userId="8477ff5a-2220-4023-8377-91f01e0a823a" providerId="ADAL" clId="{18C597C7-56D5-49A2-8FBF-36036EEAEB11}" dt="2020-03-09T20:11:31.957" v="6958"/>
          <ac:spMkLst>
            <pc:docMk/>
            <pc:sldMk cId="2104516267" sldId="573"/>
            <ac:spMk id="3" creationId="{ECFC20E7-0817-497B-B249-0FA244F30B11}"/>
          </ac:spMkLst>
        </pc:spChg>
        <pc:spChg chg="mod">
          <ac:chgData name="Randall Duchesneau" userId="8477ff5a-2220-4023-8377-91f01e0a823a" providerId="ADAL" clId="{18C597C7-56D5-49A2-8FBF-36036EEAEB11}" dt="2020-03-04T16:08:36.251" v="4828" actId="20577"/>
          <ac:spMkLst>
            <pc:docMk/>
            <pc:sldMk cId="2104516267" sldId="573"/>
            <ac:spMk id="6" creationId="{8F9ACB47-4556-4AE1-BE9E-5FEF31511BFC}"/>
          </ac:spMkLst>
        </pc:spChg>
        <pc:spChg chg="del">
          <ac:chgData name="Randall Duchesneau" userId="8477ff5a-2220-4023-8377-91f01e0a823a" providerId="ADAL" clId="{18C597C7-56D5-49A2-8FBF-36036EEAEB11}" dt="2020-03-04T16:15:53.999" v="4971"/>
          <ac:spMkLst>
            <pc:docMk/>
            <pc:sldMk cId="2104516267" sldId="573"/>
            <ac:spMk id="7" creationId="{5E7C4BEE-7D31-4180-8820-CBF249FABB5E}"/>
          </ac:spMkLst>
        </pc:spChg>
        <pc:spChg chg="add del mod">
          <ac:chgData name="Randall Duchesneau" userId="8477ff5a-2220-4023-8377-91f01e0a823a" providerId="ADAL" clId="{18C597C7-56D5-49A2-8FBF-36036EEAEB11}" dt="2020-03-04T16:16:13.206" v="4974"/>
          <ac:spMkLst>
            <pc:docMk/>
            <pc:sldMk cId="2104516267" sldId="573"/>
            <ac:spMk id="9" creationId="{CC64D1C5-8EC5-4C50-8698-62E84351EEB4}"/>
          </ac:spMkLst>
        </pc:spChg>
        <pc:spChg chg="add del mod">
          <ac:chgData name="Randall Duchesneau" userId="8477ff5a-2220-4023-8377-91f01e0a823a" providerId="ADAL" clId="{18C597C7-56D5-49A2-8FBF-36036EEAEB11}" dt="2020-03-04T16:22:50.400" v="5095"/>
          <ac:spMkLst>
            <pc:docMk/>
            <pc:sldMk cId="2104516267" sldId="573"/>
            <ac:spMk id="11" creationId="{56ABA8E6-5C3D-4528-824D-F325E18BAC21}"/>
          </ac:spMkLst>
        </pc:spChg>
        <pc:picChg chg="add del mod modCrop">
          <ac:chgData name="Randall Duchesneau" userId="8477ff5a-2220-4023-8377-91f01e0a823a" providerId="ADAL" clId="{18C597C7-56D5-49A2-8FBF-36036EEAEB11}" dt="2020-03-04T16:16:10.675" v="4973"/>
          <ac:picMkLst>
            <pc:docMk/>
            <pc:sldMk cId="2104516267" sldId="573"/>
            <ac:picMk id="8" creationId="{32170B69-E1EA-475A-871E-FDF5C6BECF3A}"/>
          </ac:picMkLst>
        </pc:picChg>
        <pc:picChg chg="add del mod">
          <ac:chgData name="Randall Duchesneau" userId="8477ff5a-2220-4023-8377-91f01e0a823a" providerId="ADAL" clId="{18C597C7-56D5-49A2-8FBF-36036EEAEB11}" dt="2020-03-04T16:19:49.467" v="5094"/>
          <ac:picMkLst>
            <pc:docMk/>
            <pc:sldMk cId="2104516267" sldId="573"/>
            <ac:picMk id="10" creationId="{F55CB985-FD6F-4265-9511-6B8A270AA1B2}"/>
          </ac:picMkLst>
        </pc:picChg>
        <pc:picChg chg="add mod">
          <ac:chgData name="Randall Duchesneau" userId="8477ff5a-2220-4023-8377-91f01e0a823a" providerId="ADAL" clId="{18C597C7-56D5-49A2-8FBF-36036EEAEB11}" dt="2020-03-04T16:24:27.683" v="5096"/>
          <ac:picMkLst>
            <pc:docMk/>
            <pc:sldMk cId="2104516267" sldId="573"/>
            <ac:picMk id="12" creationId="{6D33D072-9961-4567-B756-EBFD66DA0F38}"/>
          </ac:picMkLst>
        </pc:picChg>
      </pc:sldChg>
      <pc:sldChg chg="addSp delSp modSp add del mod setBg">
        <pc:chgData name="Randall Duchesneau" userId="8477ff5a-2220-4023-8377-91f01e0a823a" providerId="ADAL" clId="{18C597C7-56D5-49A2-8FBF-36036EEAEB11}" dt="2020-03-06T14:54:48.939" v="5176" actId="2696"/>
        <pc:sldMkLst>
          <pc:docMk/>
          <pc:sldMk cId="1373168826" sldId="574"/>
        </pc:sldMkLst>
        <pc:spChg chg="mod ord">
          <ac:chgData name="Randall Duchesneau" userId="8477ff5a-2220-4023-8377-91f01e0a823a" providerId="ADAL" clId="{18C597C7-56D5-49A2-8FBF-36036EEAEB11}" dt="2020-03-04T17:42:23.102" v="5102" actId="26606"/>
          <ac:spMkLst>
            <pc:docMk/>
            <pc:sldMk cId="1373168826" sldId="574"/>
            <ac:spMk id="2" creationId="{CBD95C19-BB3E-41DD-84AB-740FC0BFEA70}"/>
          </ac:spMkLst>
        </pc:spChg>
        <pc:spChg chg="del">
          <ac:chgData name="Randall Duchesneau" userId="8477ff5a-2220-4023-8377-91f01e0a823a" providerId="ADAL" clId="{18C597C7-56D5-49A2-8FBF-36036EEAEB11}" dt="2020-03-04T17:42:00.849" v="5101"/>
          <ac:spMkLst>
            <pc:docMk/>
            <pc:sldMk cId="1373168826" sldId="574"/>
            <ac:spMk id="3" creationId="{30E06E38-43E4-4A01-87B3-75DBAC1BD1C6}"/>
          </ac:spMkLst>
        </pc:spChg>
        <pc:spChg chg="mod">
          <ac:chgData name="Randall Duchesneau" userId="8477ff5a-2220-4023-8377-91f01e0a823a" providerId="ADAL" clId="{18C597C7-56D5-49A2-8FBF-36036EEAEB11}" dt="2020-03-04T17:42:23.102" v="5102" actId="26606"/>
          <ac:spMkLst>
            <pc:docMk/>
            <pc:sldMk cId="1373168826" sldId="574"/>
            <ac:spMk id="4" creationId="{A029AA72-CC91-4EC6-9FE2-C54F8493F36A}"/>
          </ac:spMkLst>
        </pc:spChg>
        <pc:spChg chg="mod">
          <ac:chgData name="Randall Duchesneau" userId="8477ff5a-2220-4023-8377-91f01e0a823a" providerId="ADAL" clId="{18C597C7-56D5-49A2-8FBF-36036EEAEB11}" dt="2020-03-04T17:42:23.102" v="5102" actId="26606"/>
          <ac:spMkLst>
            <pc:docMk/>
            <pc:sldMk cId="1373168826" sldId="574"/>
            <ac:spMk id="5" creationId="{49648BA8-8478-4DB0-9281-82744EDEDB9E}"/>
          </ac:spMkLst>
        </pc:spChg>
        <pc:spChg chg="del">
          <ac:chgData name="Randall Duchesneau" userId="8477ff5a-2220-4023-8377-91f01e0a823a" providerId="ADAL" clId="{18C597C7-56D5-49A2-8FBF-36036EEAEB11}" dt="2020-03-04T17:42:23.102" v="5102" actId="26606"/>
          <ac:spMkLst>
            <pc:docMk/>
            <pc:sldMk cId="1373168826" sldId="574"/>
            <ac:spMk id="6" creationId="{F4D9A740-5600-4AF4-BABA-204E8A8F14B1}"/>
          </ac:spMkLst>
        </pc:spChg>
        <pc:spChg chg="add mod">
          <ac:chgData name="Randall Duchesneau" userId="8477ff5a-2220-4023-8377-91f01e0a823a" providerId="ADAL" clId="{18C597C7-56D5-49A2-8FBF-36036EEAEB11}" dt="2020-03-04T17:42:46.655" v="5116" actId="20577"/>
          <ac:spMkLst>
            <pc:docMk/>
            <pc:sldMk cId="1373168826" sldId="574"/>
            <ac:spMk id="12" creationId="{8F4296C9-D3CA-4B1B-A211-031BE905D344}"/>
          </ac:spMkLst>
        </pc:spChg>
        <pc:picChg chg="add mod">
          <ac:chgData name="Randall Duchesneau" userId="8477ff5a-2220-4023-8377-91f01e0a823a" providerId="ADAL" clId="{18C597C7-56D5-49A2-8FBF-36036EEAEB11}" dt="2020-03-04T17:42:23.102" v="5102" actId="26606"/>
          <ac:picMkLst>
            <pc:docMk/>
            <pc:sldMk cId="1373168826" sldId="574"/>
            <ac:picMk id="7" creationId="{BDAFA487-1709-4EA8-972A-1C605F25BD49}"/>
          </ac:picMkLst>
        </pc:picChg>
      </pc:sldChg>
      <pc:sldChg chg="addSp delSp modSp add del mod ord">
        <pc:chgData name="Randall Duchesneau" userId="8477ff5a-2220-4023-8377-91f01e0a823a" providerId="ADAL" clId="{18C597C7-56D5-49A2-8FBF-36036EEAEB11}" dt="2020-03-11T18:16:27.582" v="9322" actId="2696"/>
        <pc:sldMkLst>
          <pc:docMk/>
          <pc:sldMk cId="2777283456" sldId="575"/>
        </pc:sldMkLst>
        <pc:spChg chg="mod">
          <ac:chgData name="Randall Duchesneau" userId="8477ff5a-2220-4023-8377-91f01e0a823a" providerId="ADAL" clId="{18C597C7-56D5-49A2-8FBF-36036EEAEB11}" dt="2020-03-11T18:15:57.869" v="9320" actId="27636"/>
          <ac:spMkLst>
            <pc:docMk/>
            <pc:sldMk cId="2777283456" sldId="575"/>
            <ac:spMk id="3" creationId="{ECFC20E7-0817-497B-B249-0FA244F30B11}"/>
          </ac:spMkLst>
        </pc:spChg>
        <pc:spChg chg="mod">
          <ac:chgData name="Randall Duchesneau" userId="8477ff5a-2220-4023-8377-91f01e0a823a" providerId="ADAL" clId="{18C597C7-56D5-49A2-8FBF-36036EEAEB11}" dt="2020-03-04T18:13:25.053" v="5132" actId="20577"/>
          <ac:spMkLst>
            <pc:docMk/>
            <pc:sldMk cId="2777283456" sldId="575"/>
            <ac:spMk id="6" creationId="{8F9ACB47-4556-4AE1-BE9E-5FEF31511BFC}"/>
          </ac:spMkLst>
        </pc:spChg>
        <pc:spChg chg="add del mod">
          <ac:chgData name="Randall Duchesneau" userId="8477ff5a-2220-4023-8377-91f01e0a823a" providerId="ADAL" clId="{18C597C7-56D5-49A2-8FBF-36036EEAEB11}" dt="2020-03-04T18:13:08.358" v="5124"/>
          <ac:spMkLst>
            <pc:docMk/>
            <pc:sldMk cId="2777283456" sldId="575"/>
            <ac:spMk id="7" creationId="{F7C3FEA1-54A7-46C4-8FF2-F989A250536F}"/>
          </ac:spMkLst>
        </pc:spChg>
        <pc:spChg chg="add del mod">
          <ac:chgData name="Randall Duchesneau" userId="8477ff5a-2220-4023-8377-91f01e0a823a" providerId="ADAL" clId="{18C597C7-56D5-49A2-8FBF-36036EEAEB11}" dt="2020-03-04T21:08:32.370" v="5140"/>
          <ac:spMkLst>
            <pc:docMk/>
            <pc:sldMk cId="2777283456" sldId="575"/>
            <ac:spMk id="11" creationId="{54E05DE2-11AB-4D46-8AD3-8FAE3EE699B3}"/>
          </ac:spMkLst>
        </pc:spChg>
        <pc:picChg chg="add del mod modCrop">
          <ac:chgData name="Randall Duchesneau" userId="8477ff5a-2220-4023-8377-91f01e0a823a" providerId="ADAL" clId="{18C597C7-56D5-49A2-8FBF-36036EEAEB11}" dt="2020-03-04T18:13:05.172" v="5123"/>
          <ac:picMkLst>
            <pc:docMk/>
            <pc:sldMk cId="2777283456" sldId="575"/>
            <ac:picMk id="8" creationId="{890FFF8C-1381-453B-A35A-CAB32BD5C89B}"/>
          </ac:picMkLst>
        </pc:picChg>
        <pc:picChg chg="add del mod">
          <ac:chgData name="Randall Duchesneau" userId="8477ff5a-2220-4023-8377-91f01e0a823a" providerId="ADAL" clId="{18C597C7-56D5-49A2-8FBF-36036EEAEB11}" dt="2020-03-04T21:08:26.728" v="5138"/>
          <ac:picMkLst>
            <pc:docMk/>
            <pc:sldMk cId="2777283456" sldId="575"/>
            <ac:picMk id="9" creationId="{5ED1D13A-61C6-404D-A155-2400B32F2193}"/>
          </ac:picMkLst>
        </pc:picChg>
        <pc:picChg chg="add del">
          <ac:chgData name="Randall Duchesneau" userId="8477ff5a-2220-4023-8377-91f01e0a823a" providerId="ADAL" clId="{18C597C7-56D5-49A2-8FBF-36036EEAEB11}" dt="2020-03-04T21:08:30.485" v="5139"/>
          <ac:picMkLst>
            <pc:docMk/>
            <pc:sldMk cId="2777283456" sldId="575"/>
            <ac:picMk id="10" creationId="{20B65E14-BE30-40C0-B921-BD372E6B3ACD}"/>
          </ac:picMkLst>
        </pc:picChg>
        <pc:picChg chg="del">
          <ac:chgData name="Randall Duchesneau" userId="8477ff5a-2220-4023-8377-91f01e0a823a" providerId="ADAL" clId="{18C597C7-56D5-49A2-8FBF-36036EEAEB11}" dt="2020-03-04T18:12:49.638" v="5121"/>
          <ac:picMkLst>
            <pc:docMk/>
            <pc:sldMk cId="2777283456" sldId="575"/>
            <ac:picMk id="12" creationId="{6D33D072-9961-4567-B756-EBFD66DA0F38}"/>
          </ac:picMkLst>
        </pc:picChg>
        <pc:picChg chg="add mod">
          <ac:chgData name="Randall Duchesneau" userId="8477ff5a-2220-4023-8377-91f01e0a823a" providerId="ADAL" clId="{18C597C7-56D5-49A2-8FBF-36036EEAEB11}" dt="2020-03-04T21:08:37.749" v="5141"/>
          <ac:picMkLst>
            <pc:docMk/>
            <pc:sldMk cId="2777283456" sldId="575"/>
            <ac:picMk id="13" creationId="{9862D8DE-2FC1-4DB5-94A2-FFCB2654E761}"/>
          </ac:picMkLst>
        </pc:picChg>
      </pc:sldChg>
      <pc:sldChg chg="addSp delSp modSp add mod">
        <pc:chgData name="Randall Duchesneau" userId="8477ff5a-2220-4023-8377-91f01e0a823a" providerId="ADAL" clId="{18C597C7-56D5-49A2-8FBF-36036EEAEB11}" dt="2020-03-13T15:28:02.622" v="12023" actId="1076"/>
        <pc:sldMkLst>
          <pc:docMk/>
          <pc:sldMk cId="1553578812" sldId="576"/>
        </pc:sldMkLst>
        <pc:spChg chg="mod">
          <ac:chgData name="Randall Duchesneau" userId="8477ff5a-2220-4023-8377-91f01e0a823a" providerId="ADAL" clId="{18C597C7-56D5-49A2-8FBF-36036EEAEB11}" dt="2020-03-11T18:10:22.968" v="9223" actId="26606"/>
          <ac:spMkLst>
            <pc:docMk/>
            <pc:sldMk cId="1553578812" sldId="576"/>
            <ac:spMk id="2" creationId="{B2358135-62AB-49CC-93B3-181A6AFD9181}"/>
          </ac:spMkLst>
        </pc:spChg>
        <pc:spChg chg="del">
          <ac:chgData name="Randall Duchesneau" userId="8477ff5a-2220-4023-8377-91f01e0a823a" providerId="ADAL" clId="{18C597C7-56D5-49A2-8FBF-36036EEAEB11}" dt="2020-03-04T18:15:08.531" v="5134"/>
          <ac:spMkLst>
            <pc:docMk/>
            <pc:sldMk cId="1553578812" sldId="576"/>
            <ac:spMk id="3" creationId="{19D133E6-DE5E-4AA3-BAC7-C6CD0AB64AD7}"/>
          </ac:spMkLst>
        </pc:spChg>
        <pc:spChg chg="mod ord">
          <ac:chgData name="Randall Duchesneau" userId="8477ff5a-2220-4023-8377-91f01e0a823a" providerId="ADAL" clId="{18C597C7-56D5-49A2-8FBF-36036EEAEB11}" dt="2020-03-13T15:28:02.622" v="12023" actId="1076"/>
          <ac:spMkLst>
            <pc:docMk/>
            <pc:sldMk cId="1553578812" sldId="576"/>
            <ac:spMk id="5" creationId="{458474EB-63C3-4807-B95E-06A724505924}"/>
          </ac:spMkLst>
        </pc:spChg>
        <pc:picChg chg="add mod">
          <ac:chgData name="Randall Duchesneau" userId="8477ff5a-2220-4023-8377-91f01e0a823a" providerId="ADAL" clId="{18C597C7-56D5-49A2-8FBF-36036EEAEB11}" dt="2020-03-13T15:27:59.337" v="12022" actId="962"/>
          <ac:picMkLst>
            <pc:docMk/>
            <pc:sldMk cId="1553578812" sldId="576"/>
            <ac:picMk id="6" creationId="{3FCE7499-D98B-4671-B24B-D966540A5638}"/>
          </ac:picMkLst>
        </pc:picChg>
      </pc:sldChg>
      <pc:sldChg chg="addSp delSp modSp del mod">
        <pc:chgData name="Randall Duchesneau" userId="8477ff5a-2220-4023-8377-91f01e0a823a" providerId="ADAL" clId="{18C597C7-56D5-49A2-8FBF-36036EEAEB11}" dt="2020-03-13T16:10:24.800" v="12530" actId="2696"/>
        <pc:sldMkLst>
          <pc:docMk/>
          <pc:sldMk cId="1911117056" sldId="577"/>
        </pc:sldMkLst>
        <pc:spChg chg="mod">
          <ac:chgData name="Randall Duchesneau" userId="8477ff5a-2220-4023-8377-91f01e0a823a" providerId="ADAL" clId="{18C597C7-56D5-49A2-8FBF-36036EEAEB11}" dt="2020-03-10T19:45:41.821" v="7928"/>
          <ac:spMkLst>
            <pc:docMk/>
            <pc:sldMk cId="1911117056" sldId="577"/>
            <ac:spMk id="2" creationId="{C23FE012-93E0-4CE2-B5BD-FF0E88785B5D}"/>
          </ac:spMkLst>
        </pc:spChg>
        <pc:spChg chg="mod">
          <ac:chgData name="Randall Duchesneau" userId="8477ff5a-2220-4023-8377-91f01e0a823a" providerId="ADAL" clId="{18C597C7-56D5-49A2-8FBF-36036EEAEB11}" dt="2020-03-10T19:45:41.821" v="7928"/>
          <ac:spMkLst>
            <pc:docMk/>
            <pc:sldMk cId="1911117056" sldId="577"/>
            <ac:spMk id="3" creationId="{E1A3A310-1A60-484B-8ACB-4CE7E1D4A3ED}"/>
          </ac:spMkLst>
        </pc:spChg>
        <pc:spChg chg="add del mod">
          <ac:chgData name="Randall Duchesneau" userId="8477ff5a-2220-4023-8377-91f01e0a823a" providerId="ADAL" clId="{18C597C7-56D5-49A2-8FBF-36036EEAEB11}" dt="2020-03-10T19:45:41.821" v="7928"/>
          <ac:spMkLst>
            <pc:docMk/>
            <pc:sldMk cId="1911117056" sldId="577"/>
            <ac:spMk id="6" creationId="{6B4D0FDD-A30C-4DF2-B99A-5AA0C2BB4EE1}"/>
          </ac:spMkLst>
        </pc:spChg>
        <pc:picChg chg="add del">
          <ac:chgData name="Randall Duchesneau" userId="8477ff5a-2220-4023-8377-91f01e0a823a" providerId="ADAL" clId="{18C597C7-56D5-49A2-8FBF-36036EEAEB11}" dt="2020-03-10T19:45:40.813" v="7926"/>
          <ac:picMkLst>
            <pc:docMk/>
            <pc:sldMk cId="1911117056" sldId="577"/>
            <ac:picMk id="9" creationId="{F492D359-024A-4685-B5AC-0DB83BF256EB}"/>
          </ac:picMkLst>
        </pc:picChg>
        <pc:picChg chg="add del mod">
          <ac:chgData name="Randall Duchesneau" userId="8477ff5a-2220-4023-8377-91f01e0a823a" providerId="ADAL" clId="{18C597C7-56D5-49A2-8FBF-36036EEAEB11}" dt="2020-03-10T19:45:40.124" v="7925"/>
          <ac:picMkLst>
            <pc:docMk/>
            <pc:sldMk cId="1911117056" sldId="577"/>
            <ac:picMk id="10" creationId="{1C45B38C-7D40-4922-B75C-A59951125C5E}"/>
          </ac:picMkLst>
        </pc:picChg>
      </pc:sldChg>
      <pc:sldChg chg="modSp mod">
        <pc:chgData name="Randall Duchesneau" userId="8477ff5a-2220-4023-8377-91f01e0a823a" providerId="ADAL" clId="{18C597C7-56D5-49A2-8FBF-36036EEAEB11}" dt="2020-03-19T18:07:52.249" v="14898" actId="13244"/>
        <pc:sldMkLst>
          <pc:docMk/>
          <pc:sldMk cId="3547690612" sldId="578"/>
        </pc:sldMkLst>
        <pc:spChg chg="mod">
          <ac:chgData name="Randall Duchesneau" userId="8477ff5a-2220-4023-8377-91f01e0a823a" providerId="ADAL" clId="{18C597C7-56D5-49A2-8FBF-36036EEAEB11}" dt="2020-03-19T18:07:52.249" v="14898" actId="13244"/>
          <ac:spMkLst>
            <pc:docMk/>
            <pc:sldMk cId="3547690612" sldId="578"/>
            <ac:spMk id="3" creationId="{ADDCC66A-1CD5-4A9D-AC75-D73E8DDDAE47}"/>
          </ac:spMkLst>
        </pc:spChg>
        <pc:spChg chg="mod">
          <ac:chgData name="Randall Duchesneau" userId="8477ff5a-2220-4023-8377-91f01e0a823a" providerId="ADAL" clId="{18C597C7-56D5-49A2-8FBF-36036EEAEB11}" dt="2020-03-13T13:03:31.185" v="11574" actId="27636"/>
          <ac:spMkLst>
            <pc:docMk/>
            <pc:sldMk cId="3547690612" sldId="578"/>
            <ac:spMk id="4" creationId="{E99CFD11-F815-465A-8A91-D3C3BC52625F}"/>
          </ac:spMkLst>
        </pc:spChg>
      </pc:sldChg>
      <pc:sldChg chg="modSp del mod">
        <pc:chgData name="Randall Duchesneau" userId="8477ff5a-2220-4023-8377-91f01e0a823a" providerId="ADAL" clId="{18C597C7-56D5-49A2-8FBF-36036EEAEB11}" dt="2020-03-13T16:08:00.821" v="12516" actId="2696"/>
        <pc:sldMkLst>
          <pc:docMk/>
          <pc:sldMk cId="667129234" sldId="580"/>
        </pc:sldMkLst>
        <pc:spChg chg="mod">
          <ac:chgData name="Randall Duchesneau" userId="8477ff5a-2220-4023-8377-91f01e0a823a" providerId="ADAL" clId="{18C597C7-56D5-49A2-8FBF-36036EEAEB11}" dt="2020-03-11T12:45:35.699" v="8219" actId="27636"/>
          <ac:spMkLst>
            <pc:docMk/>
            <pc:sldMk cId="667129234" sldId="580"/>
            <ac:spMk id="2" creationId="{A3521564-C5F8-4E65-B69D-1420F398D97E}"/>
          </ac:spMkLst>
        </pc:spChg>
      </pc:sldChg>
      <pc:sldChg chg="modSp add del mod">
        <pc:chgData name="Randall Duchesneau" userId="8477ff5a-2220-4023-8377-91f01e0a823a" providerId="ADAL" clId="{18C597C7-56D5-49A2-8FBF-36036EEAEB11}" dt="2020-03-09T14:30:03.956" v="6372" actId="2696"/>
        <pc:sldMkLst>
          <pc:docMk/>
          <pc:sldMk cId="95682030" sldId="582"/>
        </pc:sldMkLst>
        <pc:spChg chg="mod">
          <ac:chgData name="Randall Duchesneau" userId="8477ff5a-2220-4023-8377-91f01e0a823a" providerId="ADAL" clId="{18C597C7-56D5-49A2-8FBF-36036EEAEB11}" dt="2020-03-06T14:55:34.722" v="5179" actId="108"/>
          <ac:spMkLst>
            <pc:docMk/>
            <pc:sldMk cId="95682030" sldId="582"/>
            <ac:spMk id="6" creationId="{DFE24BF6-BBED-42E7-9A41-185DD48691D4}"/>
          </ac:spMkLst>
        </pc:spChg>
        <pc:picChg chg="mod">
          <ac:chgData name="Randall Duchesneau" userId="8477ff5a-2220-4023-8377-91f01e0a823a" providerId="ADAL" clId="{18C597C7-56D5-49A2-8FBF-36036EEAEB11}" dt="2020-03-06T14:55:52.757" v="5181"/>
          <ac:picMkLst>
            <pc:docMk/>
            <pc:sldMk cId="95682030" sldId="582"/>
            <ac:picMk id="9" creationId="{0C99D7A7-B83B-4C4F-B5ED-9F9F9E418599}"/>
          </ac:picMkLst>
        </pc:picChg>
        <pc:picChg chg="mod">
          <ac:chgData name="Randall Duchesneau" userId="8477ff5a-2220-4023-8377-91f01e0a823a" providerId="ADAL" clId="{18C597C7-56D5-49A2-8FBF-36036EEAEB11}" dt="2020-03-06T14:55:44.700" v="5180"/>
          <ac:picMkLst>
            <pc:docMk/>
            <pc:sldMk cId="95682030" sldId="582"/>
            <ac:picMk id="10" creationId="{BC885985-76A9-42E0-9C48-82A75E2FCC79}"/>
          </ac:picMkLst>
        </pc:picChg>
      </pc:sldChg>
      <pc:sldChg chg="modSp add del ord">
        <pc:chgData name="Randall Duchesneau" userId="8477ff5a-2220-4023-8377-91f01e0a823a" providerId="ADAL" clId="{18C597C7-56D5-49A2-8FBF-36036EEAEB11}" dt="2020-03-09T14:31:28.163" v="6379" actId="2696"/>
        <pc:sldMkLst>
          <pc:docMk/>
          <pc:sldMk cId="1401750029" sldId="582"/>
        </pc:sldMkLst>
        <pc:picChg chg="mod">
          <ac:chgData name="Randall Duchesneau" userId="8477ff5a-2220-4023-8377-91f01e0a823a" providerId="ADAL" clId="{18C597C7-56D5-49A2-8FBF-36036EEAEB11}" dt="2020-03-09T14:30:44.412" v="6374"/>
          <ac:picMkLst>
            <pc:docMk/>
            <pc:sldMk cId="1401750029" sldId="582"/>
            <ac:picMk id="7" creationId="{D67A7F0B-B274-46C7-837F-C8A14B412CD8}"/>
          </ac:picMkLst>
        </pc:picChg>
        <pc:picChg chg="mod">
          <ac:chgData name="Randall Duchesneau" userId="8477ff5a-2220-4023-8377-91f01e0a823a" providerId="ADAL" clId="{18C597C7-56D5-49A2-8FBF-36036EEAEB11}" dt="2020-03-09T14:30:52.557" v="6375"/>
          <ac:picMkLst>
            <pc:docMk/>
            <pc:sldMk cId="1401750029" sldId="582"/>
            <ac:picMk id="9" creationId="{0C99D7A7-B83B-4C4F-B5ED-9F9F9E418599}"/>
          </ac:picMkLst>
        </pc:picChg>
      </pc:sldChg>
      <pc:sldChg chg="addSp delSp modSp add del mod modClrScheme chgLayout">
        <pc:chgData name="Randall Duchesneau" userId="8477ff5a-2220-4023-8377-91f01e0a823a" providerId="ADAL" clId="{18C597C7-56D5-49A2-8FBF-36036EEAEB11}" dt="2020-03-10T17:14:30.628" v="7763" actId="2696"/>
        <pc:sldMkLst>
          <pc:docMk/>
          <pc:sldMk cId="93370380" sldId="583"/>
        </pc:sldMkLst>
        <pc:spChg chg="add mod">
          <ac:chgData name="Randall Duchesneau" userId="8477ff5a-2220-4023-8377-91f01e0a823a" providerId="ADAL" clId="{18C597C7-56D5-49A2-8FBF-36036EEAEB11}" dt="2020-03-09T15:26:13.716" v="6589"/>
          <ac:spMkLst>
            <pc:docMk/>
            <pc:sldMk cId="93370380" sldId="583"/>
            <ac:spMk id="2" creationId="{44367657-D282-41BE-AF7B-D29F8EAB473E}"/>
          </ac:spMkLst>
        </pc:spChg>
        <pc:spChg chg="del">
          <ac:chgData name="Randall Duchesneau" userId="8477ff5a-2220-4023-8377-91f01e0a823a" providerId="ADAL" clId="{18C597C7-56D5-49A2-8FBF-36036EEAEB11}" dt="2020-03-06T18:23:44.638" v="5683"/>
          <ac:spMkLst>
            <pc:docMk/>
            <pc:sldMk cId="93370380" sldId="583"/>
            <ac:spMk id="2" creationId="{533B3590-C41B-4A16-AF6D-DA75EB72B033}"/>
          </ac:spMkLst>
        </pc:spChg>
        <pc:spChg chg="del">
          <ac:chgData name="Randall Duchesneau" userId="8477ff5a-2220-4023-8377-91f01e0a823a" providerId="ADAL" clId="{18C597C7-56D5-49A2-8FBF-36036EEAEB11}" dt="2020-03-06T18:23:44.638" v="5683"/>
          <ac:spMkLst>
            <pc:docMk/>
            <pc:sldMk cId="93370380" sldId="583"/>
            <ac:spMk id="3" creationId="{9FC0EA29-3B3C-43C6-8EB1-AD2E7FBF207A}"/>
          </ac:spMkLst>
        </pc:spChg>
        <pc:spChg chg="add del mod">
          <ac:chgData name="Randall Duchesneau" userId="8477ff5a-2220-4023-8377-91f01e0a823a" providerId="ADAL" clId="{18C597C7-56D5-49A2-8FBF-36036EEAEB11}" dt="2020-03-09T15:28:26.037" v="6601"/>
          <ac:spMkLst>
            <pc:docMk/>
            <pc:sldMk cId="93370380" sldId="583"/>
            <ac:spMk id="3" creationId="{FA5D66C9-B312-41F4-8768-B0784685EAC6}"/>
          </ac:spMkLst>
        </pc:spChg>
        <pc:spChg chg="mod">
          <ac:chgData name="Randall Duchesneau" userId="8477ff5a-2220-4023-8377-91f01e0a823a" providerId="ADAL" clId="{18C597C7-56D5-49A2-8FBF-36036EEAEB11}" dt="2020-03-06T18:24:03.850" v="5689" actId="26606"/>
          <ac:spMkLst>
            <pc:docMk/>
            <pc:sldMk cId="93370380" sldId="583"/>
            <ac:spMk id="4" creationId="{9AD08A00-C76E-437D-9BA0-02E7CA9A6062}"/>
          </ac:spMkLst>
        </pc:spChg>
        <pc:spChg chg="mod">
          <ac:chgData name="Randall Duchesneau" userId="8477ff5a-2220-4023-8377-91f01e0a823a" providerId="ADAL" clId="{18C597C7-56D5-49A2-8FBF-36036EEAEB11}" dt="2020-03-06T18:24:03.850" v="5689" actId="26606"/>
          <ac:spMkLst>
            <pc:docMk/>
            <pc:sldMk cId="93370380" sldId="583"/>
            <ac:spMk id="5" creationId="{AF66475B-48C3-49AD-9489-41C5B1C9D2EA}"/>
          </ac:spMkLst>
        </pc:spChg>
        <pc:spChg chg="add del mod">
          <ac:chgData name="Randall Duchesneau" userId="8477ff5a-2220-4023-8377-91f01e0a823a" providerId="ADAL" clId="{18C597C7-56D5-49A2-8FBF-36036EEAEB11}" dt="2020-03-06T18:24:03.850" v="5689" actId="26606"/>
          <ac:spMkLst>
            <pc:docMk/>
            <pc:sldMk cId="93370380" sldId="583"/>
            <ac:spMk id="6" creationId="{6BDD5390-663C-4891-A0AC-0F9FE01A5B11}"/>
          </ac:spMkLst>
        </pc:spChg>
        <pc:spChg chg="add mod">
          <ac:chgData name="Randall Duchesneau" userId="8477ff5a-2220-4023-8377-91f01e0a823a" providerId="ADAL" clId="{18C597C7-56D5-49A2-8FBF-36036EEAEB11}" dt="2020-03-09T15:28:22.208" v="6600"/>
          <ac:spMkLst>
            <pc:docMk/>
            <pc:sldMk cId="93370380" sldId="583"/>
            <ac:spMk id="6" creationId="{F769C608-3EA7-416A-9485-40670700C10B}"/>
          </ac:spMkLst>
        </pc:spChg>
        <pc:spChg chg="add del mod">
          <ac:chgData name="Randall Duchesneau" userId="8477ff5a-2220-4023-8377-91f01e0a823a" providerId="ADAL" clId="{18C597C7-56D5-49A2-8FBF-36036EEAEB11}" dt="2020-03-06T18:23:48.099" v="5684"/>
          <ac:spMkLst>
            <pc:docMk/>
            <pc:sldMk cId="93370380" sldId="583"/>
            <ac:spMk id="7" creationId="{A8EA67A1-8DF6-4DF6-AA5F-484F45739D16}"/>
          </ac:spMkLst>
        </pc:spChg>
        <pc:spChg chg="add del mod">
          <ac:chgData name="Randall Duchesneau" userId="8477ff5a-2220-4023-8377-91f01e0a823a" providerId="ADAL" clId="{18C597C7-56D5-49A2-8FBF-36036EEAEB11}" dt="2020-03-06T18:24:03.850" v="5689" actId="26606"/>
          <ac:spMkLst>
            <pc:docMk/>
            <pc:sldMk cId="93370380" sldId="583"/>
            <ac:spMk id="8" creationId="{19410E70-A20A-4235-9419-AC5C9229462D}"/>
          </ac:spMkLst>
        </pc:spChg>
        <pc:spChg chg="add del mod">
          <ac:chgData name="Randall Duchesneau" userId="8477ff5a-2220-4023-8377-91f01e0a823a" providerId="ADAL" clId="{18C597C7-56D5-49A2-8FBF-36036EEAEB11}" dt="2020-03-06T18:52:17.628" v="5691"/>
          <ac:spMkLst>
            <pc:docMk/>
            <pc:sldMk cId="93370380" sldId="583"/>
            <ac:spMk id="10" creationId="{F098F44A-F412-4A40-8900-1EF356C38C93}"/>
          </ac:spMkLst>
        </pc:spChg>
        <pc:spChg chg="add del mod">
          <ac:chgData name="Randall Duchesneau" userId="8477ff5a-2220-4023-8377-91f01e0a823a" providerId="ADAL" clId="{18C597C7-56D5-49A2-8FBF-36036EEAEB11}" dt="2020-03-06T18:52:17.628" v="5691"/>
          <ac:spMkLst>
            <pc:docMk/>
            <pc:sldMk cId="93370380" sldId="583"/>
            <ac:spMk id="11" creationId="{7131F153-AF8D-40AE-BAA2-A64035C7DB9C}"/>
          </ac:spMkLst>
        </pc:spChg>
        <pc:spChg chg="add del mod">
          <ac:chgData name="Randall Duchesneau" userId="8477ff5a-2220-4023-8377-91f01e0a823a" providerId="ADAL" clId="{18C597C7-56D5-49A2-8FBF-36036EEAEB11}" dt="2020-03-09T15:26:13.716" v="6589"/>
          <ac:spMkLst>
            <pc:docMk/>
            <pc:sldMk cId="93370380" sldId="583"/>
            <ac:spMk id="12" creationId="{EA6A7DEC-F322-44A8-8699-F104410D9C71}"/>
          </ac:spMkLst>
        </pc:spChg>
        <pc:spChg chg="add del mod">
          <ac:chgData name="Randall Duchesneau" userId="8477ff5a-2220-4023-8377-91f01e0a823a" providerId="ADAL" clId="{18C597C7-56D5-49A2-8FBF-36036EEAEB11}" dt="2020-03-09T15:26:13.716" v="6589"/>
          <ac:spMkLst>
            <pc:docMk/>
            <pc:sldMk cId="93370380" sldId="583"/>
            <ac:spMk id="13" creationId="{0C3AEFFB-F8A2-46B7-81A2-F1D6EC4069CF}"/>
          </ac:spMkLst>
        </pc:spChg>
        <pc:spChg chg="add del mod">
          <ac:chgData name="Randall Duchesneau" userId="8477ff5a-2220-4023-8377-91f01e0a823a" providerId="ADAL" clId="{18C597C7-56D5-49A2-8FBF-36036EEAEB11}" dt="2020-03-06T18:24:01.738" v="5686" actId="26606"/>
          <ac:spMkLst>
            <pc:docMk/>
            <pc:sldMk cId="93370380" sldId="583"/>
            <ac:spMk id="14" creationId="{61C10726-B3E7-4263-9D12-06A1D6E894A8}"/>
          </ac:spMkLst>
        </pc:spChg>
        <pc:spChg chg="add del mod">
          <ac:chgData name="Randall Duchesneau" userId="8477ff5a-2220-4023-8377-91f01e0a823a" providerId="ADAL" clId="{18C597C7-56D5-49A2-8FBF-36036EEAEB11}" dt="2020-03-06T18:24:01.738" v="5686" actId="26606"/>
          <ac:spMkLst>
            <pc:docMk/>
            <pc:sldMk cId="93370380" sldId="583"/>
            <ac:spMk id="16" creationId="{38247C63-417E-47A8-9322-DDA63C23CF07}"/>
          </ac:spMkLst>
        </pc:spChg>
        <pc:spChg chg="add del mod">
          <ac:chgData name="Randall Duchesneau" userId="8477ff5a-2220-4023-8377-91f01e0a823a" providerId="ADAL" clId="{18C597C7-56D5-49A2-8FBF-36036EEAEB11}" dt="2020-03-06T18:24:03.840" v="5688" actId="26606"/>
          <ac:spMkLst>
            <pc:docMk/>
            <pc:sldMk cId="93370380" sldId="583"/>
            <ac:spMk id="18" creationId="{BA6A9EFF-004D-4F1B-9189-CBCC4421D75A}"/>
          </ac:spMkLst>
        </pc:spChg>
        <pc:spChg chg="add del mod">
          <ac:chgData name="Randall Duchesneau" userId="8477ff5a-2220-4023-8377-91f01e0a823a" providerId="ADAL" clId="{18C597C7-56D5-49A2-8FBF-36036EEAEB11}" dt="2020-03-06T18:24:03.840" v="5688" actId="26606"/>
          <ac:spMkLst>
            <pc:docMk/>
            <pc:sldMk cId="93370380" sldId="583"/>
            <ac:spMk id="19" creationId="{3368CEAA-E337-4AE2-9209-4EEF6F6A1394}"/>
          </ac:spMkLst>
        </pc:spChg>
        <pc:spChg chg="add del mod">
          <ac:chgData name="Randall Duchesneau" userId="8477ff5a-2220-4023-8377-91f01e0a823a" providerId="ADAL" clId="{18C597C7-56D5-49A2-8FBF-36036EEAEB11}" dt="2020-03-06T18:24:10.795" v="5690"/>
          <ac:spMkLst>
            <pc:docMk/>
            <pc:sldMk cId="93370380" sldId="583"/>
            <ac:spMk id="21" creationId="{61C10726-B3E7-4263-9D12-06A1D6E894A8}"/>
          </ac:spMkLst>
        </pc:spChg>
        <pc:spChg chg="add del mod">
          <ac:chgData name="Randall Duchesneau" userId="8477ff5a-2220-4023-8377-91f01e0a823a" providerId="ADAL" clId="{18C597C7-56D5-49A2-8FBF-36036EEAEB11}" dt="2020-03-06T18:24:10.795" v="5690"/>
          <ac:spMkLst>
            <pc:docMk/>
            <pc:sldMk cId="93370380" sldId="583"/>
            <ac:spMk id="22" creationId="{38247C63-417E-47A8-9322-DDA63C23CF07}"/>
          </ac:spMkLst>
        </pc:spChg>
        <pc:picChg chg="add del mod ord">
          <ac:chgData name="Randall Duchesneau" userId="8477ff5a-2220-4023-8377-91f01e0a823a" providerId="ADAL" clId="{18C597C7-56D5-49A2-8FBF-36036EEAEB11}" dt="2020-03-09T15:28:22.208" v="6600"/>
          <ac:picMkLst>
            <pc:docMk/>
            <pc:sldMk cId="93370380" sldId="583"/>
            <ac:picMk id="9" creationId="{E283594A-8F02-494F-8299-26E2953A3A58}"/>
          </ac:picMkLst>
        </pc:picChg>
        <pc:picChg chg="add">
          <ac:chgData name="Randall Duchesneau" userId="8477ff5a-2220-4023-8377-91f01e0a823a" providerId="ADAL" clId="{18C597C7-56D5-49A2-8FBF-36036EEAEB11}" dt="2020-03-09T15:28:26.037" v="6601"/>
          <ac:picMkLst>
            <pc:docMk/>
            <pc:sldMk cId="93370380" sldId="583"/>
            <ac:picMk id="10" creationId="{D351246B-989F-4ECF-956A-C374D24CE578}"/>
          </ac:picMkLst>
        </pc:picChg>
      </pc:sldChg>
      <pc:sldChg chg="modSp add del mod">
        <pc:chgData name="Randall Duchesneau" userId="8477ff5a-2220-4023-8377-91f01e0a823a" providerId="ADAL" clId="{18C597C7-56D5-49A2-8FBF-36036EEAEB11}" dt="2020-03-09T14:31:32.514" v="6380" actId="2696"/>
        <pc:sldMkLst>
          <pc:docMk/>
          <pc:sldMk cId="3461774751" sldId="584"/>
        </pc:sldMkLst>
        <pc:spChg chg="mod">
          <ac:chgData name="Randall Duchesneau" userId="8477ff5a-2220-4023-8377-91f01e0a823a" providerId="ADAL" clId="{18C597C7-56D5-49A2-8FBF-36036EEAEB11}" dt="2020-03-06T14:56:53.241" v="5185" actId="207"/>
          <ac:spMkLst>
            <pc:docMk/>
            <pc:sldMk cId="3461774751" sldId="584"/>
            <ac:spMk id="6" creationId="{DFE24BF6-BBED-42E7-9A41-185DD48691D4}"/>
          </ac:spMkLst>
        </pc:spChg>
        <pc:picChg chg="mod">
          <ac:chgData name="Randall Duchesneau" userId="8477ff5a-2220-4023-8377-91f01e0a823a" providerId="ADAL" clId="{18C597C7-56D5-49A2-8FBF-36036EEAEB11}" dt="2020-03-06T14:57:07.637" v="5187"/>
          <ac:picMkLst>
            <pc:docMk/>
            <pc:sldMk cId="3461774751" sldId="584"/>
            <ac:picMk id="7" creationId="{D67A7F0B-B274-46C7-837F-C8A14B412CD8}"/>
          </ac:picMkLst>
        </pc:picChg>
        <pc:picChg chg="mod">
          <ac:chgData name="Randall Duchesneau" userId="8477ff5a-2220-4023-8377-91f01e0a823a" providerId="ADAL" clId="{18C597C7-56D5-49A2-8FBF-36036EEAEB11}" dt="2020-03-06T14:57:00.045" v="5186"/>
          <ac:picMkLst>
            <pc:docMk/>
            <pc:sldMk cId="3461774751" sldId="584"/>
            <ac:picMk id="9" creationId="{0C99D7A7-B83B-4C4F-B5ED-9F9F9E418599}"/>
          </ac:picMkLst>
        </pc:picChg>
      </pc:sldChg>
      <pc:sldChg chg="addSp delSp modSp add mod">
        <pc:chgData name="Randall Duchesneau" userId="8477ff5a-2220-4023-8377-91f01e0a823a" providerId="ADAL" clId="{18C597C7-56D5-49A2-8FBF-36036EEAEB11}" dt="2020-03-19T14:11:55.567" v="14380" actId="478"/>
        <pc:sldMkLst>
          <pc:docMk/>
          <pc:sldMk cId="3245066284" sldId="585"/>
        </pc:sldMkLst>
        <pc:spChg chg="del">
          <ac:chgData name="Randall Duchesneau" userId="8477ff5a-2220-4023-8377-91f01e0a823a" providerId="ADAL" clId="{18C597C7-56D5-49A2-8FBF-36036EEAEB11}" dt="2020-03-11T12:47:38.065" v="8228"/>
          <ac:spMkLst>
            <pc:docMk/>
            <pc:sldMk cId="3245066284" sldId="585"/>
            <ac:spMk id="2" creationId="{4BCC6B97-3C9B-4863-BBB6-4712E0B4218E}"/>
          </ac:spMkLst>
        </pc:spChg>
        <pc:spChg chg="add mod">
          <ac:chgData name="Randall Duchesneau" userId="8477ff5a-2220-4023-8377-91f01e0a823a" providerId="ADAL" clId="{18C597C7-56D5-49A2-8FBF-36036EEAEB11}" dt="2020-03-13T12:05:05.978" v="10734" actId="20577"/>
          <ac:spMkLst>
            <pc:docMk/>
            <pc:sldMk cId="3245066284" sldId="585"/>
            <ac:spMk id="2" creationId="{B8CECD48-41A0-4272-9DC9-5D2C1A6F4773}"/>
          </ac:spMkLst>
        </pc:spChg>
        <pc:spChg chg="del">
          <ac:chgData name="Randall Duchesneau" userId="8477ff5a-2220-4023-8377-91f01e0a823a" providerId="ADAL" clId="{18C597C7-56D5-49A2-8FBF-36036EEAEB11}" dt="2020-03-06T20:44:38.393" v="5932"/>
          <ac:spMkLst>
            <pc:docMk/>
            <pc:sldMk cId="3245066284" sldId="585"/>
            <ac:spMk id="3" creationId="{17F90155-C698-4D69-BACA-C51B44787906}"/>
          </ac:spMkLst>
        </pc:spChg>
        <pc:spChg chg="add mod">
          <ac:chgData name="Randall Duchesneau" userId="8477ff5a-2220-4023-8377-91f01e0a823a" providerId="ADAL" clId="{18C597C7-56D5-49A2-8FBF-36036EEAEB11}" dt="2020-03-13T12:03:33.816" v="10712" actId="20577"/>
          <ac:spMkLst>
            <pc:docMk/>
            <pc:sldMk cId="3245066284" sldId="585"/>
            <ac:spMk id="3" creationId="{C29EDA9F-9FAB-4670-A708-15A0FB15D2C6}"/>
          </ac:spMkLst>
        </pc:spChg>
        <pc:spChg chg="del">
          <ac:chgData name="Randall Duchesneau" userId="8477ff5a-2220-4023-8377-91f01e0a823a" providerId="ADAL" clId="{18C597C7-56D5-49A2-8FBF-36036EEAEB11}" dt="2020-03-19T14:11:55.567" v="14380" actId="478"/>
          <ac:spMkLst>
            <pc:docMk/>
            <pc:sldMk cId="3245066284" sldId="585"/>
            <ac:spMk id="5" creationId="{8CA9ACBC-CE02-48B5-A641-C8F13DF86A34}"/>
          </ac:spMkLst>
        </pc:spChg>
        <pc:spChg chg="del">
          <ac:chgData name="Randall Duchesneau" userId="8477ff5a-2220-4023-8377-91f01e0a823a" providerId="ADAL" clId="{18C597C7-56D5-49A2-8FBF-36036EEAEB11}" dt="2020-03-11T12:47:38.065" v="8228"/>
          <ac:spMkLst>
            <pc:docMk/>
            <pc:sldMk cId="3245066284" sldId="585"/>
            <ac:spMk id="6" creationId="{ED878F16-BD52-4266-AAC8-8209F28CBBD1}"/>
          </ac:spMkLst>
        </pc:spChg>
        <pc:spChg chg="add del mod">
          <ac:chgData name="Randall Duchesneau" userId="8477ff5a-2220-4023-8377-91f01e0a823a" providerId="ADAL" clId="{18C597C7-56D5-49A2-8FBF-36036EEAEB11}" dt="2020-03-13T12:03:23.191" v="10694"/>
          <ac:spMkLst>
            <pc:docMk/>
            <pc:sldMk cId="3245066284" sldId="585"/>
            <ac:spMk id="8" creationId="{B779C291-6EB3-47E4-9811-536FFE04CB92}"/>
          </ac:spMkLst>
        </pc:spChg>
        <pc:picChg chg="add del">
          <ac:chgData name="Randall Duchesneau" userId="8477ff5a-2220-4023-8377-91f01e0a823a" providerId="ADAL" clId="{18C597C7-56D5-49A2-8FBF-36036EEAEB11}" dt="2020-03-13T12:03:20.620" v="10693"/>
          <ac:picMkLst>
            <pc:docMk/>
            <pc:sldMk cId="3245066284" sldId="585"/>
            <ac:picMk id="7" creationId="{8F728872-A766-43B1-AA7A-52AB235C5705}"/>
          </ac:picMkLst>
        </pc:picChg>
        <pc:picChg chg="add">
          <ac:chgData name="Randall Duchesneau" userId="8477ff5a-2220-4023-8377-91f01e0a823a" providerId="ADAL" clId="{18C597C7-56D5-49A2-8FBF-36036EEAEB11}" dt="2020-03-13T12:03:23.191" v="10694"/>
          <ac:picMkLst>
            <pc:docMk/>
            <pc:sldMk cId="3245066284" sldId="585"/>
            <ac:picMk id="9" creationId="{AF77E7AA-76AC-4C70-AD55-89C6F629F00D}"/>
          </ac:picMkLst>
        </pc:picChg>
      </pc:sldChg>
      <pc:sldChg chg="addSp delSp modSp add del mod">
        <pc:chgData name="Randall Duchesneau" userId="8477ff5a-2220-4023-8377-91f01e0a823a" providerId="ADAL" clId="{18C597C7-56D5-49A2-8FBF-36036EEAEB11}" dt="2020-03-10T16:27:55.446" v="7624" actId="2696"/>
        <pc:sldMkLst>
          <pc:docMk/>
          <pc:sldMk cId="2287012552" sldId="586"/>
        </pc:sldMkLst>
        <pc:spChg chg="mod">
          <ac:chgData name="Randall Duchesneau" userId="8477ff5a-2220-4023-8377-91f01e0a823a" providerId="ADAL" clId="{18C597C7-56D5-49A2-8FBF-36036EEAEB11}" dt="2020-03-06T14:59:32.155" v="5200" actId="20577"/>
          <ac:spMkLst>
            <pc:docMk/>
            <pc:sldMk cId="2287012552" sldId="586"/>
            <ac:spMk id="2" creationId="{4725FEA3-D3CC-46F3-81C4-0B1AD69A8815}"/>
          </ac:spMkLst>
        </pc:spChg>
        <pc:spChg chg="mod">
          <ac:chgData name="Randall Duchesneau" userId="8477ff5a-2220-4023-8377-91f01e0a823a" providerId="ADAL" clId="{18C597C7-56D5-49A2-8FBF-36036EEAEB11}" dt="2020-03-10T16:05:27.230" v="7510" actId="27636"/>
          <ac:spMkLst>
            <pc:docMk/>
            <pc:sldMk cId="2287012552" sldId="586"/>
            <ac:spMk id="3" creationId="{E15D7E68-24D2-4D44-A053-A141E9D76D81}"/>
          </ac:spMkLst>
        </pc:spChg>
        <pc:spChg chg="add del mod">
          <ac:chgData name="Randall Duchesneau" userId="8477ff5a-2220-4023-8377-91f01e0a823a" providerId="ADAL" clId="{18C597C7-56D5-49A2-8FBF-36036EEAEB11}" dt="2020-03-06T14:59:56.189" v="5204"/>
          <ac:spMkLst>
            <pc:docMk/>
            <pc:sldMk cId="2287012552" sldId="586"/>
            <ac:spMk id="8" creationId="{E4DEAD8A-C702-4C32-9B8B-1CF3F06399E3}"/>
          </ac:spMkLst>
        </pc:spChg>
        <pc:picChg chg="del">
          <ac:chgData name="Randall Duchesneau" userId="8477ff5a-2220-4023-8377-91f01e0a823a" providerId="ADAL" clId="{18C597C7-56D5-49A2-8FBF-36036EEAEB11}" dt="2020-03-06T14:59:39.374" v="5201" actId="478"/>
          <ac:picMkLst>
            <pc:docMk/>
            <pc:sldMk cId="2287012552" sldId="586"/>
            <ac:picMk id="7" creationId="{1C8F887F-24BA-40AF-B1DB-B0DEB729FAD9}"/>
          </ac:picMkLst>
        </pc:picChg>
        <pc:picChg chg="add del mod">
          <ac:chgData name="Randall Duchesneau" userId="8477ff5a-2220-4023-8377-91f01e0a823a" providerId="ADAL" clId="{18C597C7-56D5-49A2-8FBF-36036EEAEB11}" dt="2020-03-06T14:59:52.557" v="5203"/>
          <ac:picMkLst>
            <pc:docMk/>
            <pc:sldMk cId="2287012552" sldId="586"/>
            <ac:picMk id="9" creationId="{1F74B0B1-3437-4270-85F4-CE898114E9E0}"/>
          </ac:picMkLst>
        </pc:picChg>
        <pc:picChg chg="add mod">
          <ac:chgData name="Randall Duchesneau" userId="8477ff5a-2220-4023-8377-91f01e0a823a" providerId="ADAL" clId="{18C597C7-56D5-49A2-8FBF-36036EEAEB11}" dt="2020-03-06T15:00:13.027" v="5208" actId="1076"/>
          <ac:picMkLst>
            <pc:docMk/>
            <pc:sldMk cId="2287012552" sldId="586"/>
            <ac:picMk id="10" creationId="{CFD56F0D-F6D1-46C4-97CE-886D3BE05589}"/>
          </ac:picMkLst>
        </pc:picChg>
      </pc:sldChg>
      <pc:sldChg chg="addSp delSp modSp add del mod">
        <pc:chgData name="Randall Duchesneau" userId="8477ff5a-2220-4023-8377-91f01e0a823a" providerId="ADAL" clId="{18C597C7-56D5-49A2-8FBF-36036EEAEB11}" dt="2020-03-11T18:28:28.076" v="9387" actId="2696"/>
        <pc:sldMkLst>
          <pc:docMk/>
          <pc:sldMk cId="926292109" sldId="587"/>
        </pc:sldMkLst>
        <pc:spChg chg="mod">
          <ac:chgData name="Randall Duchesneau" userId="8477ff5a-2220-4023-8377-91f01e0a823a" providerId="ADAL" clId="{18C597C7-56D5-49A2-8FBF-36036EEAEB11}" dt="2020-03-06T15:03:57.101" v="5265" actId="20577"/>
          <ac:spMkLst>
            <pc:docMk/>
            <pc:sldMk cId="926292109" sldId="587"/>
            <ac:spMk id="2" creationId="{4725FEA3-D3CC-46F3-81C4-0B1AD69A8815}"/>
          </ac:spMkLst>
        </pc:spChg>
        <pc:spChg chg="mod">
          <ac:chgData name="Randall Duchesneau" userId="8477ff5a-2220-4023-8377-91f01e0a823a" providerId="ADAL" clId="{18C597C7-56D5-49A2-8FBF-36036EEAEB11}" dt="2020-03-09T19:51:09.184" v="6915" actId="27636"/>
          <ac:spMkLst>
            <pc:docMk/>
            <pc:sldMk cId="926292109" sldId="587"/>
            <ac:spMk id="3" creationId="{E15D7E68-24D2-4D44-A053-A141E9D76D81}"/>
          </ac:spMkLst>
        </pc:spChg>
        <pc:spChg chg="add del mod">
          <ac:chgData name="Randall Duchesneau" userId="8477ff5a-2220-4023-8377-91f01e0a823a" providerId="ADAL" clId="{18C597C7-56D5-49A2-8FBF-36036EEAEB11}" dt="2020-03-06T15:03:15.097" v="5235"/>
          <ac:spMkLst>
            <pc:docMk/>
            <pc:sldMk cId="926292109" sldId="587"/>
            <ac:spMk id="6" creationId="{FAEE2A72-2405-424E-BC77-95CB7FDEB298}"/>
          </ac:spMkLst>
        </pc:spChg>
        <pc:picChg chg="del">
          <ac:chgData name="Randall Duchesneau" userId="8477ff5a-2220-4023-8377-91f01e0a823a" providerId="ADAL" clId="{18C597C7-56D5-49A2-8FBF-36036EEAEB11}" dt="2020-03-06T15:03:10.576" v="5233"/>
          <ac:picMkLst>
            <pc:docMk/>
            <pc:sldMk cId="926292109" sldId="587"/>
            <ac:picMk id="7" creationId="{1C8F887F-24BA-40AF-B1DB-B0DEB729FAD9}"/>
          </ac:picMkLst>
        </pc:picChg>
        <pc:picChg chg="add del">
          <ac:chgData name="Randall Duchesneau" userId="8477ff5a-2220-4023-8377-91f01e0a823a" providerId="ADAL" clId="{18C597C7-56D5-49A2-8FBF-36036EEAEB11}" dt="2020-03-06T15:03:12.955" v="5234"/>
          <ac:picMkLst>
            <pc:docMk/>
            <pc:sldMk cId="926292109" sldId="587"/>
            <ac:picMk id="8" creationId="{40295CA4-1413-43CF-BC80-C8589644ED9B}"/>
          </ac:picMkLst>
        </pc:picChg>
        <pc:picChg chg="add mod">
          <ac:chgData name="Randall Duchesneau" userId="8477ff5a-2220-4023-8377-91f01e0a823a" providerId="ADAL" clId="{18C597C7-56D5-49A2-8FBF-36036EEAEB11}" dt="2020-03-06T15:03:31.530" v="5239" actId="1076"/>
          <ac:picMkLst>
            <pc:docMk/>
            <pc:sldMk cId="926292109" sldId="587"/>
            <ac:picMk id="9" creationId="{89CB5D92-D536-4557-A8DA-8941D369BC5E}"/>
          </ac:picMkLst>
        </pc:picChg>
      </pc:sldChg>
      <pc:sldChg chg="addSp delSp modSp add del mod ord">
        <pc:chgData name="Randall Duchesneau" userId="8477ff5a-2220-4023-8377-91f01e0a823a" providerId="ADAL" clId="{18C597C7-56D5-49A2-8FBF-36036EEAEB11}" dt="2020-03-09T15:28:08.227" v="6599" actId="47"/>
        <pc:sldMkLst>
          <pc:docMk/>
          <pc:sldMk cId="1401526228" sldId="588"/>
        </pc:sldMkLst>
        <pc:spChg chg="mod">
          <ac:chgData name="Randall Duchesneau" userId="8477ff5a-2220-4023-8377-91f01e0a823a" providerId="ADAL" clId="{18C597C7-56D5-49A2-8FBF-36036EEAEB11}" dt="2020-03-06T15:12:21.736" v="5558" actId="20577"/>
          <ac:spMkLst>
            <pc:docMk/>
            <pc:sldMk cId="1401526228" sldId="588"/>
            <ac:spMk id="2" creationId="{C5AA866C-CAD5-4DDC-B045-A2EDD5FE07E7}"/>
          </ac:spMkLst>
        </pc:spChg>
        <pc:spChg chg="add mod">
          <ac:chgData name="Randall Duchesneau" userId="8477ff5a-2220-4023-8377-91f01e0a823a" providerId="ADAL" clId="{18C597C7-56D5-49A2-8FBF-36036EEAEB11}" dt="2020-03-09T15:26:08.053" v="6588"/>
          <ac:spMkLst>
            <pc:docMk/>
            <pc:sldMk cId="1401526228" sldId="588"/>
            <ac:spMk id="3" creationId="{99876772-7CFB-40BC-B3F2-9E0FBADE0EDC}"/>
          </ac:spMkLst>
        </pc:spChg>
        <pc:spChg chg="del">
          <ac:chgData name="Randall Duchesneau" userId="8477ff5a-2220-4023-8377-91f01e0a823a" providerId="ADAL" clId="{18C597C7-56D5-49A2-8FBF-36036EEAEB11}" dt="2020-03-06T15:10:53.891" v="5551"/>
          <ac:spMkLst>
            <pc:docMk/>
            <pc:sldMk cId="1401526228" sldId="588"/>
            <ac:spMk id="3" creationId="{BD40BD81-69F9-4AA0-AE63-F559FA613C11}"/>
          </ac:spMkLst>
        </pc:spChg>
        <pc:spChg chg="del">
          <ac:chgData name="Randall Duchesneau" userId="8477ff5a-2220-4023-8377-91f01e0a823a" providerId="ADAL" clId="{18C597C7-56D5-49A2-8FBF-36036EEAEB11}" dt="2020-03-09T15:26:08.053" v="6588"/>
          <ac:spMkLst>
            <pc:docMk/>
            <pc:sldMk cId="1401526228" sldId="588"/>
            <ac:spMk id="6" creationId="{5F8401A5-6392-4B0A-B442-E30F2D8D8585}"/>
          </ac:spMkLst>
        </pc:spChg>
        <pc:picChg chg="add mod">
          <ac:chgData name="Randall Duchesneau" userId="8477ff5a-2220-4023-8377-91f01e0a823a" providerId="ADAL" clId="{18C597C7-56D5-49A2-8FBF-36036EEAEB11}" dt="2020-03-06T15:10:53.891" v="5551"/>
          <ac:picMkLst>
            <pc:docMk/>
            <pc:sldMk cId="1401526228" sldId="588"/>
            <ac:picMk id="7" creationId="{6802969C-1FB7-4B36-A214-6BABF8954945}"/>
          </ac:picMkLst>
        </pc:picChg>
      </pc:sldChg>
      <pc:sldChg chg="addSp delSp modSp add del mod ord">
        <pc:chgData name="Randall Duchesneau" userId="8477ff5a-2220-4023-8377-91f01e0a823a" providerId="ADAL" clId="{18C597C7-56D5-49A2-8FBF-36036EEAEB11}" dt="2020-03-09T15:27:08.572" v="6595" actId="47"/>
        <pc:sldMkLst>
          <pc:docMk/>
          <pc:sldMk cId="2707567886" sldId="589"/>
        </pc:sldMkLst>
        <pc:spChg chg="mod">
          <ac:chgData name="Randall Duchesneau" userId="8477ff5a-2220-4023-8377-91f01e0a823a" providerId="ADAL" clId="{18C597C7-56D5-49A2-8FBF-36036EEAEB11}" dt="2020-03-06T15:12:30.702" v="5567" actId="20577"/>
          <ac:spMkLst>
            <pc:docMk/>
            <pc:sldMk cId="2707567886" sldId="589"/>
            <ac:spMk id="2" creationId="{5C0E03CC-6D3B-4D01-A3B7-3C05488C2F0E}"/>
          </ac:spMkLst>
        </pc:spChg>
        <pc:spChg chg="del">
          <ac:chgData name="Randall Duchesneau" userId="8477ff5a-2220-4023-8377-91f01e0a823a" providerId="ADAL" clId="{18C597C7-56D5-49A2-8FBF-36036EEAEB11}" dt="2020-03-06T15:11:39.250" v="5553"/>
          <ac:spMkLst>
            <pc:docMk/>
            <pc:sldMk cId="2707567886" sldId="589"/>
            <ac:spMk id="3" creationId="{2202EAAA-D981-4644-9D48-93F35405A48F}"/>
          </ac:spMkLst>
        </pc:spChg>
        <pc:spChg chg="mod">
          <ac:chgData name="Randall Duchesneau" userId="8477ff5a-2220-4023-8377-91f01e0a823a" providerId="ADAL" clId="{18C597C7-56D5-49A2-8FBF-36036EEAEB11}" dt="2020-03-06T15:12:39.602" v="5585" actId="20577"/>
          <ac:spMkLst>
            <pc:docMk/>
            <pc:sldMk cId="2707567886" sldId="589"/>
            <ac:spMk id="6" creationId="{C17D272A-AB2E-4B4A-8CFB-8EC3CCF49A57}"/>
          </ac:spMkLst>
        </pc:spChg>
        <pc:picChg chg="add mod">
          <ac:chgData name="Randall Duchesneau" userId="8477ff5a-2220-4023-8377-91f01e0a823a" providerId="ADAL" clId="{18C597C7-56D5-49A2-8FBF-36036EEAEB11}" dt="2020-03-06T15:11:39.250" v="5553"/>
          <ac:picMkLst>
            <pc:docMk/>
            <pc:sldMk cId="2707567886" sldId="589"/>
            <ac:picMk id="7" creationId="{440AB2D6-ABB7-4560-9C21-4301BBBBC0CD}"/>
          </ac:picMkLst>
        </pc:picChg>
      </pc:sldChg>
      <pc:sldChg chg="addSp delSp modSp add del mod">
        <pc:chgData name="Randall Duchesneau" userId="8477ff5a-2220-4023-8377-91f01e0a823a" providerId="ADAL" clId="{18C597C7-56D5-49A2-8FBF-36036EEAEB11}" dt="2020-03-11T12:48:26.651" v="8230" actId="47"/>
        <pc:sldMkLst>
          <pc:docMk/>
          <pc:sldMk cId="1086189184" sldId="590"/>
        </pc:sldMkLst>
        <pc:spChg chg="add mod">
          <ac:chgData name="Randall Duchesneau" userId="8477ff5a-2220-4023-8377-91f01e0a823a" providerId="ADAL" clId="{18C597C7-56D5-49A2-8FBF-36036EEAEB11}" dt="2020-03-06T15:15:01.277" v="5671" actId="20577"/>
          <ac:spMkLst>
            <pc:docMk/>
            <pc:sldMk cId="1086189184" sldId="590"/>
            <ac:spMk id="3" creationId="{A8B60A86-3215-444B-BFE8-814F2063A3C8}"/>
          </ac:spMkLst>
        </pc:spChg>
        <pc:spChg chg="mod">
          <ac:chgData name="Randall Duchesneau" userId="8477ff5a-2220-4023-8377-91f01e0a823a" providerId="ADAL" clId="{18C597C7-56D5-49A2-8FBF-36036EEAEB11}" dt="2020-03-06T15:13:29.475" v="5590" actId="108"/>
          <ac:spMkLst>
            <pc:docMk/>
            <pc:sldMk cId="1086189184" sldId="590"/>
            <ac:spMk id="6" creationId="{DFE24BF6-BBED-42E7-9A41-185DD48691D4}"/>
          </ac:spMkLst>
        </pc:spChg>
        <pc:picChg chg="del mod">
          <ac:chgData name="Randall Duchesneau" userId="8477ff5a-2220-4023-8377-91f01e0a823a" providerId="ADAL" clId="{18C597C7-56D5-49A2-8FBF-36036EEAEB11}" dt="2020-03-06T15:14:43.684" v="5594" actId="478"/>
          <ac:picMkLst>
            <pc:docMk/>
            <pc:sldMk cId="1086189184" sldId="590"/>
            <ac:picMk id="7" creationId="{D67A7F0B-B274-46C7-837F-C8A14B412CD8}"/>
          </ac:picMkLst>
        </pc:picChg>
        <pc:picChg chg="del">
          <ac:chgData name="Randall Duchesneau" userId="8477ff5a-2220-4023-8377-91f01e0a823a" providerId="ADAL" clId="{18C597C7-56D5-49A2-8FBF-36036EEAEB11}" dt="2020-03-06T15:14:45.490" v="5595" actId="478"/>
          <ac:picMkLst>
            <pc:docMk/>
            <pc:sldMk cId="1086189184" sldId="590"/>
            <ac:picMk id="8" creationId="{9D7B2EDC-D964-434F-8000-18DE7E41D6A8}"/>
          </ac:picMkLst>
        </pc:picChg>
        <pc:picChg chg="del">
          <ac:chgData name="Randall Duchesneau" userId="8477ff5a-2220-4023-8377-91f01e0a823a" providerId="ADAL" clId="{18C597C7-56D5-49A2-8FBF-36036EEAEB11}" dt="2020-03-06T15:14:41.910" v="5593" actId="478"/>
          <ac:picMkLst>
            <pc:docMk/>
            <pc:sldMk cId="1086189184" sldId="590"/>
            <ac:picMk id="9" creationId="{0C99D7A7-B83B-4C4F-B5ED-9F9F9E418599}"/>
          </ac:picMkLst>
        </pc:picChg>
        <pc:picChg chg="del">
          <ac:chgData name="Randall Duchesneau" userId="8477ff5a-2220-4023-8377-91f01e0a823a" providerId="ADAL" clId="{18C597C7-56D5-49A2-8FBF-36036EEAEB11}" dt="2020-03-06T15:14:39.604" v="5592" actId="478"/>
          <ac:picMkLst>
            <pc:docMk/>
            <pc:sldMk cId="1086189184" sldId="590"/>
            <ac:picMk id="10" creationId="{BC885985-76A9-42E0-9C48-82A75E2FCC79}"/>
          </ac:picMkLst>
        </pc:picChg>
      </pc:sldChg>
      <pc:sldChg chg="add del">
        <pc:chgData name="Randall Duchesneau" userId="8477ff5a-2220-4023-8377-91f01e0a823a" providerId="ADAL" clId="{18C597C7-56D5-49A2-8FBF-36036EEAEB11}" dt="2020-03-06T15:16:04.109" v="5674"/>
        <pc:sldMkLst>
          <pc:docMk/>
          <pc:sldMk cId="1420236901" sldId="591"/>
        </pc:sldMkLst>
      </pc:sldChg>
      <pc:sldChg chg="modSp add del mod">
        <pc:chgData name="Randall Duchesneau" userId="8477ff5a-2220-4023-8377-91f01e0a823a" providerId="ADAL" clId="{18C597C7-56D5-49A2-8FBF-36036EEAEB11}" dt="2020-03-09T15:18:18.398" v="6580" actId="2696"/>
        <pc:sldMkLst>
          <pc:docMk/>
          <pc:sldMk cId="2908243626" sldId="591"/>
        </pc:sldMkLst>
        <pc:spChg chg="mod">
          <ac:chgData name="Randall Duchesneau" userId="8477ff5a-2220-4023-8377-91f01e0a823a" providerId="ADAL" clId="{18C597C7-56D5-49A2-8FBF-36036EEAEB11}" dt="2020-03-06T15:16:24.066" v="5677" actId="108"/>
          <ac:spMkLst>
            <pc:docMk/>
            <pc:sldMk cId="2908243626" sldId="591"/>
            <ac:spMk id="6" creationId="{DFE24BF6-BBED-42E7-9A41-185DD48691D4}"/>
          </ac:spMkLst>
        </pc:spChg>
        <pc:picChg chg="mod">
          <ac:chgData name="Randall Duchesneau" userId="8477ff5a-2220-4023-8377-91f01e0a823a" providerId="ADAL" clId="{18C597C7-56D5-49A2-8FBF-36036EEAEB11}" dt="2020-03-06T15:16:33.193" v="5678"/>
          <ac:picMkLst>
            <pc:docMk/>
            <pc:sldMk cId="2908243626" sldId="591"/>
            <ac:picMk id="7" creationId="{D67A7F0B-B274-46C7-837F-C8A14B412CD8}"/>
          </ac:picMkLst>
        </pc:picChg>
        <pc:picChg chg="mod">
          <ac:chgData name="Randall Duchesneau" userId="8477ff5a-2220-4023-8377-91f01e0a823a" providerId="ADAL" clId="{18C597C7-56D5-49A2-8FBF-36036EEAEB11}" dt="2020-03-06T15:16:41.484" v="5679"/>
          <ac:picMkLst>
            <pc:docMk/>
            <pc:sldMk cId="2908243626" sldId="591"/>
            <ac:picMk id="8" creationId="{9D7B2EDC-D964-434F-8000-18DE7E41D6A8}"/>
          </ac:picMkLst>
        </pc:picChg>
      </pc:sldChg>
      <pc:sldChg chg="add del">
        <pc:chgData name="Randall Duchesneau" userId="8477ff5a-2220-4023-8377-91f01e0a823a" providerId="ADAL" clId="{18C597C7-56D5-49A2-8FBF-36036EEAEB11}" dt="2020-03-11T14:45:51.282" v="8359" actId="2696"/>
        <pc:sldMkLst>
          <pc:docMk/>
          <pc:sldMk cId="3141011139" sldId="592"/>
        </pc:sldMkLst>
      </pc:sldChg>
      <pc:sldChg chg="addSp delSp modSp add del mod">
        <pc:chgData name="Randall Duchesneau" userId="8477ff5a-2220-4023-8377-91f01e0a823a" providerId="ADAL" clId="{18C597C7-56D5-49A2-8FBF-36036EEAEB11}" dt="2020-03-10T19:42:52.577" v="7919" actId="2696"/>
        <pc:sldMkLst>
          <pc:docMk/>
          <pc:sldMk cId="3565455504" sldId="593"/>
        </pc:sldMkLst>
        <pc:spChg chg="mod">
          <ac:chgData name="Randall Duchesneau" userId="8477ff5a-2220-4023-8377-91f01e0a823a" providerId="ADAL" clId="{18C597C7-56D5-49A2-8FBF-36036EEAEB11}" dt="2020-03-06T20:06:35.216" v="5728" actId="20577"/>
          <ac:spMkLst>
            <pc:docMk/>
            <pc:sldMk cId="3565455504" sldId="593"/>
            <ac:spMk id="2" creationId="{4725FEA3-D3CC-46F3-81C4-0B1AD69A8815}"/>
          </ac:spMkLst>
        </pc:spChg>
        <pc:spChg chg="mod">
          <ac:chgData name="Randall Duchesneau" userId="8477ff5a-2220-4023-8377-91f01e0a823a" providerId="ADAL" clId="{18C597C7-56D5-49A2-8FBF-36036EEAEB11}" dt="2020-03-06T20:47:54.980" v="5969" actId="20577"/>
          <ac:spMkLst>
            <pc:docMk/>
            <pc:sldMk cId="3565455504" sldId="593"/>
            <ac:spMk id="3" creationId="{E15D7E68-24D2-4D44-A053-A141E9D76D81}"/>
          </ac:spMkLst>
        </pc:spChg>
        <pc:spChg chg="add del mod">
          <ac:chgData name="Randall Duchesneau" userId="8477ff5a-2220-4023-8377-91f01e0a823a" providerId="ADAL" clId="{18C597C7-56D5-49A2-8FBF-36036EEAEB11}" dt="2020-03-09T15:18:27.432" v="6581"/>
          <ac:spMkLst>
            <pc:docMk/>
            <pc:sldMk cId="3565455504" sldId="593"/>
            <ac:spMk id="6" creationId="{62158722-720F-43C5-A05C-30B3E61BAE87}"/>
          </ac:spMkLst>
        </pc:spChg>
        <pc:spChg chg="add del mod">
          <ac:chgData name="Randall Duchesneau" userId="8477ff5a-2220-4023-8377-91f01e0a823a" providerId="ADAL" clId="{18C597C7-56D5-49A2-8FBF-36036EEAEB11}" dt="2020-03-06T20:06:47.024" v="5730"/>
          <ac:spMkLst>
            <pc:docMk/>
            <pc:sldMk cId="3565455504" sldId="593"/>
            <ac:spMk id="6" creationId="{75587656-E744-4997-A398-0A1800A0AD22}"/>
          </ac:spMkLst>
        </pc:spChg>
        <pc:spChg chg="add del mod">
          <ac:chgData name="Randall Duchesneau" userId="8477ff5a-2220-4023-8377-91f01e0a823a" providerId="ADAL" clId="{18C597C7-56D5-49A2-8FBF-36036EEAEB11}" dt="2020-03-09T15:18:27.432" v="6581"/>
          <ac:spMkLst>
            <pc:docMk/>
            <pc:sldMk cId="3565455504" sldId="593"/>
            <ac:spMk id="7" creationId="{65733F65-4F3B-43FB-9242-4FDA3F9619F4}"/>
          </ac:spMkLst>
        </pc:spChg>
        <pc:spChg chg="add del mod">
          <ac:chgData name="Randall Duchesneau" userId="8477ff5a-2220-4023-8377-91f01e0a823a" providerId="ADAL" clId="{18C597C7-56D5-49A2-8FBF-36036EEAEB11}" dt="2020-03-09T15:18:27.432" v="6581"/>
          <ac:spMkLst>
            <pc:docMk/>
            <pc:sldMk cId="3565455504" sldId="593"/>
            <ac:spMk id="9" creationId="{FA30DE3F-9DA9-4773-BA50-64B0562F5272}"/>
          </ac:spMkLst>
        </pc:spChg>
        <pc:spChg chg="add del mod">
          <ac:chgData name="Randall Duchesneau" userId="8477ff5a-2220-4023-8377-91f01e0a823a" providerId="ADAL" clId="{18C597C7-56D5-49A2-8FBF-36036EEAEB11}" dt="2020-03-09T15:18:27.432" v="6581"/>
          <ac:spMkLst>
            <pc:docMk/>
            <pc:sldMk cId="3565455504" sldId="593"/>
            <ac:spMk id="10" creationId="{2F0F09CF-302A-4944-B58C-F81B02A3B2C6}"/>
          </ac:spMkLst>
        </pc:spChg>
        <pc:spChg chg="add del mod">
          <ac:chgData name="Randall Duchesneau" userId="8477ff5a-2220-4023-8377-91f01e0a823a" providerId="ADAL" clId="{18C597C7-56D5-49A2-8FBF-36036EEAEB11}" dt="2020-03-09T15:18:27.432" v="6581"/>
          <ac:spMkLst>
            <pc:docMk/>
            <pc:sldMk cId="3565455504" sldId="593"/>
            <ac:spMk id="11" creationId="{41907F68-8B99-44D0-9707-4BDC31D1A9AA}"/>
          </ac:spMkLst>
        </pc:spChg>
        <pc:picChg chg="add">
          <ac:chgData name="Randall Duchesneau" userId="8477ff5a-2220-4023-8377-91f01e0a823a" providerId="ADAL" clId="{18C597C7-56D5-49A2-8FBF-36036EEAEB11}" dt="2020-03-06T20:06:47.024" v="5730"/>
          <ac:picMkLst>
            <pc:docMk/>
            <pc:sldMk cId="3565455504" sldId="593"/>
            <ac:picMk id="8" creationId="{B8D21142-5354-4639-B378-35F9A2067383}"/>
          </ac:picMkLst>
        </pc:picChg>
        <pc:picChg chg="del">
          <ac:chgData name="Randall Duchesneau" userId="8477ff5a-2220-4023-8377-91f01e0a823a" providerId="ADAL" clId="{18C597C7-56D5-49A2-8FBF-36036EEAEB11}" dt="2020-03-06T20:06:38.032" v="5729" actId="478"/>
          <ac:picMkLst>
            <pc:docMk/>
            <pc:sldMk cId="3565455504" sldId="593"/>
            <ac:picMk id="9" creationId="{89CB5D92-D536-4557-A8DA-8941D369BC5E}"/>
          </ac:picMkLst>
        </pc:picChg>
      </pc:sldChg>
      <pc:sldChg chg="modSp add del mod">
        <pc:chgData name="Randall Duchesneau" userId="8477ff5a-2220-4023-8377-91f01e0a823a" providerId="ADAL" clId="{18C597C7-56D5-49A2-8FBF-36036EEAEB11}" dt="2020-03-11T14:42:15.450" v="8355" actId="2696"/>
        <pc:sldMkLst>
          <pc:docMk/>
          <pc:sldMk cId="2366933187" sldId="594"/>
        </pc:sldMkLst>
        <pc:spChg chg="mod">
          <ac:chgData name="Randall Duchesneau" userId="8477ff5a-2220-4023-8377-91f01e0a823a" providerId="ADAL" clId="{18C597C7-56D5-49A2-8FBF-36036EEAEB11}" dt="2020-03-06T20:49:14.033" v="5974" actId="207"/>
          <ac:spMkLst>
            <pc:docMk/>
            <pc:sldMk cId="2366933187" sldId="594"/>
            <ac:spMk id="6" creationId="{DFE24BF6-BBED-42E7-9A41-185DD48691D4}"/>
          </ac:spMkLst>
        </pc:spChg>
      </pc:sldChg>
      <pc:sldChg chg="modSp add del mod">
        <pc:chgData name="Randall Duchesneau" userId="8477ff5a-2220-4023-8377-91f01e0a823a" providerId="ADAL" clId="{18C597C7-56D5-49A2-8FBF-36036EEAEB11}" dt="2020-03-11T14:45:18.662" v="8357" actId="2696"/>
        <pc:sldMkLst>
          <pc:docMk/>
          <pc:sldMk cId="4036504148" sldId="595"/>
        </pc:sldMkLst>
        <pc:spChg chg="mod">
          <ac:chgData name="Randall Duchesneau" userId="8477ff5a-2220-4023-8377-91f01e0a823a" providerId="ADAL" clId="{18C597C7-56D5-49A2-8FBF-36036EEAEB11}" dt="2020-03-06T20:49:35.122" v="5977" actId="207"/>
          <ac:spMkLst>
            <pc:docMk/>
            <pc:sldMk cId="4036504148" sldId="595"/>
            <ac:spMk id="6" creationId="{DFE24BF6-BBED-42E7-9A41-185DD48691D4}"/>
          </ac:spMkLst>
        </pc:spChg>
      </pc:sldChg>
      <pc:sldChg chg="modSp add del mod">
        <pc:chgData name="Randall Duchesneau" userId="8477ff5a-2220-4023-8377-91f01e0a823a" providerId="ADAL" clId="{18C597C7-56D5-49A2-8FBF-36036EEAEB11}" dt="2020-03-10T20:00:30.229" v="8105" actId="47"/>
        <pc:sldMkLst>
          <pc:docMk/>
          <pc:sldMk cId="2296249579" sldId="596"/>
        </pc:sldMkLst>
        <pc:spChg chg="mod">
          <ac:chgData name="Randall Duchesneau" userId="8477ff5a-2220-4023-8377-91f01e0a823a" providerId="ADAL" clId="{18C597C7-56D5-49A2-8FBF-36036EEAEB11}" dt="2020-03-06T20:50:39.107" v="5992" actId="20577"/>
          <ac:spMkLst>
            <pc:docMk/>
            <pc:sldMk cId="2296249579" sldId="596"/>
            <ac:spMk id="4" creationId="{B716BF78-DEEC-4DA5-9FF1-15AF2873744E}"/>
          </ac:spMkLst>
        </pc:spChg>
      </pc:sldChg>
      <pc:sldChg chg="modSp add del mod">
        <pc:chgData name="Randall Duchesneau" userId="8477ff5a-2220-4023-8377-91f01e0a823a" providerId="ADAL" clId="{18C597C7-56D5-49A2-8FBF-36036EEAEB11}" dt="2020-03-13T17:10:52.931" v="12749" actId="2696"/>
        <pc:sldMkLst>
          <pc:docMk/>
          <pc:sldMk cId="2737049433" sldId="597"/>
        </pc:sldMkLst>
        <pc:spChg chg="mod">
          <ac:chgData name="Randall Duchesneau" userId="8477ff5a-2220-4023-8377-91f01e0a823a" providerId="ADAL" clId="{18C597C7-56D5-49A2-8FBF-36036EEAEB11}" dt="2020-03-06T20:52:58.120" v="6103" actId="20577"/>
          <ac:spMkLst>
            <pc:docMk/>
            <pc:sldMk cId="2737049433" sldId="597"/>
            <ac:spMk id="2" creationId="{0B9DC007-51B3-4EA3-AE45-A88ECD338302}"/>
          </ac:spMkLst>
        </pc:spChg>
        <pc:spChg chg="mod">
          <ac:chgData name="Randall Duchesneau" userId="8477ff5a-2220-4023-8377-91f01e0a823a" providerId="ADAL" clId="{18C597C7-56D5-49A2-8FBF-36036EEAEB11}" dt="2020-03-06T20:52:07.381" v="6078" actId="20577"/>
          <ac:spMkLst>
            <pc:docMk/>
            <pc:sldMk cId="2737049433" sldId="597"/>
            <ac:spMk id="6" creationId="{9458DBB1-0B61-4086-8547-611A0F894F32}"/>
          </ac:spMkLst>
        </pc:spChg>
      </pc:sldChg>
      <pc:sldChg chg="modSp add mod">
        <pc:chgData name="Randall Duchesneau" userId="8477ff5a-2220-4023-8377-91f01e0a823a" providerId="ADAL" clId="{18C597C7-56D5-49A2-8FBF-36036EEAEB11}" dt="2020-03-19T17:15:29.548" v="14692" actId="13244"/>
        <pc:sldMkLst>
          <pc:docMk/>
          <pc:sldMk cId="864556030" sldId="598"/>
        </pc:sldMkLst>
        <pc:spChg chg="mod">
          <ac:chgData name="Randall Duchesneau" userId="8477ff5a-2220-4023-8377-91f01e0a823a" providerId="ADAL" clId="{18C597C7-56D5-49A2-8FBF-36036EEAEB11}" dt="2020-03-19T17:15:29.548" v="14692" actId="13244"/>
          <ac:spMkLst>
            <pc:docMk/>
            <pc:sldMk cId="864556030" sldId="598"/>
            <ac:spMk id="4" creationId="{253789DF-369A-4DD6-87B8-0315D6921DD4}"/>
          </ac:spMkLst>
        </pc:spChg>
      </pc:sldChg>
      <pc:sldChg chg="modSp mod">
        <pc:chgData name="Randall Duchesneau" userId="8477ff5a-2220-4023-8377-91f01e0a823a" providerId="ADAL" clId="{18C597C7-56D5-49A2-8FBF-36036EEAEB11}" dt="2020-03-19T18:08:58.988" v="14908" actId="13244"/>
        <pc:sldMkLst>
          <pc:docMk/>
          <pc:sldMk cId="4152873451" sldId="599"/>
        </pc:sldMkLst>
        <pc:spChg chg="mod">
          <ac:chgData name="Randall Duchesneau" userId="8477ff5a-2220-4023-8377-91f01e0a823a" providerId="ADAL" clId="{18C597C7-56D5-49A2-8FBF-36036EEAEB11}" dt="2020-03-19T18:08:55.273" v="14907" actId="13244"/>
          <ac:spMkLst>
            <pc:docMk/>
            <pc:sldMk cId="4152873451" sldId="599"/>
            <ac:spMk id="2" creationId="{DCB04276-6958-420A-947F-988571EAB220}"/>
          </ac:spMkLst>
        </pc:spChg>
        <pc:spChg chg="mod">
          <ac:chgData name="Randall Duchesneau" userId="8477ff5a-2220-4023-8377-91f01e0a823a" providerId="ADAL" clId="{18C597C7-56D5-49A2-8FBF-36036EEAEB11}" dt="2020-03-19T18:08:58.988" v="14908" actId="13244"/>
          <ac:spMkLst>
            <pc:docMk/>
            <pc:sldMk cId="4152873451" sldId="599"/>
            <ac:spMk id="3" creationId="{27D81243-1BA1-4AE0-ABBC-589B78E45085}"/>
          </ac:spMkLst>
        </pc:spChg>
      </pc:sldChg>
      <pc:sldChg chg="addSp delSp modSp add del modAnim">
        <pc:chgData name="Randall Duchesneau" userId="8477ff5a-2220-4023-8377-91f01e0a823a" providerId="ADAL" clId="{18C597C7-56D5-49A2-8FBF-36036EEAEB11}" dt="2020-03-19T17:39:42.454" v="14769" actId="2696"/>
        <pc:sldMkLst>
          <pc:docMk/>
          <pc:sldMk cId="3055164022" sldId="600"/>
        </pc:sldMkLst>
        <pc:spChg chg="mod">
          <ac:chgData name="Randall Duchesneau" userId="8477ff5a-2220-4023-8377-91f01e0a823a" providerId="ADAL" clId="{18C597C7-56D5-49A2-8FBF-36036EEAEB11}" dt="2020-03-09T14:27:58.919" v="6365" actId="207"/>
          <ac:spMkLst>
            <pc:docMk/>
            <pc:sldMk cId="3055164022" sldId="600"/>
            <ac:spMk id="3" creationId="{84FF601F-C8D1-48A7-AB0A-DC5F76F86507}"/>
          </ac:spMkLst>
        </pc:spChg>
        <pc:spChg chg="add del mod">
          <ac:chgData name="Randall Duchesneau" userId="8477ff5a-2220-4023-8377-91f01e0a823a" providerId="ADAL" clId="{18C597C7-56D5-49A2-8FBF-36036EEAEB11}" dt="2020-03-19T17:28:45.414" v="14725"/>
          <ac:spMkLst>
            <pc:docMk/>
            <pc:sldMk cId="3055164022" sldId="600"/>
            <ac:spMk id="4" creationId="{1535F363-C7BD-4F7F-8E9C-62C706EF8C4C}"/>
          </ac:spMkLst>
        </pc:spChg>
        <pc:spChg chg="mod">
          <ac:chgData name="Randall Duchesneau" userId="8477ff5a-2220-4023-8377-91f01e0a823a" providerId="ADAL" clId="{18C597C7-56D5-49A2-8FBF-36036EEAEB11}" dt="2020-03-19T17:24:16.065" v="14716" actId="13244"/>
          <ac:spMkLst>
            <pc:docMk/>
            <pc:sldMk cId="3055164022" sldId="600"/>
            <ac:spMk id="5" creationId="{A4FA558D-821E-4D3D-B087-339E225B792A}"/>
          </ac:spMkLst>
        </pc:spChg>
        <pc:spChg chg="add del mod">
          <ac:chgData name="Randall Duchesneau" userId="8477ff5a-2220-4023-8377-91f01e0a823a" providerId="ADAL" clId="{18C597C7-56D5-49A2-8FBF-36036EEAEB11}" dt="2020-03-19T17:28:45.414" v="14725"/>
          <ac:spMkLst>
            <pc:docMk/>
            <pc:sldMk cId="3055164022" sldId="600"/>
            <ac:spMk id="6" creationId="{DBA9004D-5078-465E-8BAC-CEE6F159047E}"/>
          </ac:spMkLst>
        </pc:spChg>
        <pc:spChg chg="add del mod">
          <ac:chgData name="Randall Duchesneau" userId="8477ff5a-2220-4023-8377-91f01e0a823a" providerId="ADAL" clId="{18C597C7-56D5-49A2-8FBF-36036EEAEB11}" dt="2020-03-19T17:28:45.414" v="14725"/>
          <ac:spMkLst>
            <pc:docMk/>
            <pc:sldMk cId="3055164022" sldId="600"/>
            <ac:spMk id="8" creationId="{9C2CD18F-21DC-404A-B7EC-5F60F7F4D144}"/>
          </ac:spMkLst>
        </pc:spChg>
        <pc:picChg chg="mod">
          <ac:chgData name="Randall Duchesneau" userId="8477ff5a-2220-4023-8377-91f01e0a823a" providerId="ADAL" clId="{18C597C7-56D5-49A2-8FBF-36036EEAEB11}" dt="2020-03-19T17:29:14.268" v="14726" actId="13244"/>
          <ac:picMkLst>
            <pc:docMk/>
            <pc:sldMk cId="3055164022" sldId="600"/>
            <ac:picMk id="10" creationId="{BC885985-76A9-42E0-9C48-82A75E2FCC79}"/>
          </ac:picMkLst>
        </pc:picChg>
      </pc:sldChg>
      <pc:sldChg chg="modSp add mod">
        <pc:chgData name="Randall Duchesneau" userId="8477ff5a-2220-4023-8377-91f01e0a823a" providerId="ADAL" clId="{18C597C7-56D5-49A2-8FBF-36036EEAEB11}" dt="2020-03-19T17:35:27.531" v="14745" actId="13244"/>
        <pc:sldMkLst>
          <pc:docMk/>
          <pc:sldMk cId="3348055960" sldId="601"/>
        </pc:sldMkLst>
        <pc:spChg chg="mod">
          <ac:chgData name="Randall Duchesneau" userId="8477ff5a-2220-4023-8377-91f01e0a823a" providerId="ADAL" clId="{18C597C7-56D5-49A2-8FBF-36036EEAEB11}" dt="2020-03-09T14:29:33.814" v="6371" actId="207"/>
          <ac:spMkLst>
            <pc:docMk/>
            <pc:sldMk cId="3348055960" sldId="601"/>
            <ac:spMk id="3" creationId="{84FF601F-C8D1-48A7-AB0A-DC5F76F86507}"/>
          </ac:spMkLst>
        </pc:spChg>
        <pc:spChg chg="mod">
          <ac:chgData name="Randall Duchesneau" userId="8477ff5a-2220-4023-8377-91f01e0a823a" providerId="ADAL" clId="{18C597C7-56D5-49A2-8FBF-36036EEAEB11}" dt="2020-03-19T17:34:20.788" v="14740" actId="13244"/>
          <ac:spMkLst>
            <pc:docMk/>
            <pc:sldMk cId="3348055960" sldId="601"/>
            <ac:spMk id="5" creationId="{A4FA558D-821E-4D3D-B087-339E225B792A}"/>
          </ac:spMkLst>
        </pc:spChg>
        <pc:picChg chg="mod">
          <ac:chgData name="Randall Duchesneau" userId="8477ff5a-2220-4023-8377-91f01e0a823a" providerId="ADAL" clId="{18C597C7-56D5-49A2-8FBF-36036EEAEB11}" dt="2020-03-19T17:35:15.251" v="14744" actId="13244"/>
          <ac:picMkLst>
            <pc:docMk/>
            <pc:sldMk cId="3348055960" sldId="601"/>
            <ac:picMk id="9" creationId="{0C99D7A7-B83B-4C4F-B5ED-9F9F9E418599}"/>
          </ac:picMkLst>
        </pc:picChg>
        <pc:picChg chg="mod">
          <ac:chgData name="Randall Duchesneau" userId="8477ff5a-2220-4023-8377-91f01e0a823a" providerId="ADAL" clId="{18C597C7-56D5-49A2-8FBF-36036EEAEB11}" dt="2020-03-19T17:35:27.531" v="14745" actId="13244"/>
          <ac:picMkLst>
            <pc:docMk/>
            <pc:sldMk cId="3348055960" sldId="601"/>
            <ac:picMk id="10" creationId="{BC885985-76A9-42E0-9C48-82A75E2FCC79}"/>
          </ac:picMkLst>
        </pc:picChg>
      </pc:sldChg>
      <pc:sldChg chg="modSp add">
        <pc:chgData name="Randall Duchesneau" userId="8477ff5a-2220-4023-8377-91f01e0a823a" providerId="ADAL" clId="{18C597C7-56D5-49A2-8FBF-36036EEAEB11}" dt="2020-03-19T17:51:02.685" v="14791" actId="13244"/>
        <pc:sldMkLst>
          <pc:docMk/>
          <pc:sldMk cId="951540620" sldId="602"/>
        </pc:sldMkLst>
        <pc:spChg chg="mod">
          <ac:chgData name="Randall Duchesneau" userId="8477ff5a-2220-4023-8377-91f01e0a823a" providerId="ADAL" clId="{18C597C7-56D5-49A2-8FBF-36036EEAEB11}" dt="2020-03-09T14:32:24.679" v="6384" actId="207"/>
          <ac:spMkLst>
            <pc:docMk/>
            <pc:sldMk cId="951540620" sldId="602"/>
            <ac:spMk id="3" creationId="{84FF601F-C8D1-48A7-AB0A-DC5F76F86507}"/>
          </ac:spMkLst>
        </pc:spChg>
        <pc:spChg chg="mod">
          <ac:chgData name="Randall Duchesneau" userId="8477ff5a-2220-4023-8377-91f01e0a823a" providerId="ADAL" clId="{18C597C7-56D5-49A2-8FBF-36036EEAEB11}" dt="2020-03-19T17:50:58.373" v="14790" actId="13244"/>
          <ac:spMkLst>
            <pc:docMk/>
            <pc:sldMk cId="951540620" sldId="602"/>
            <ac:spMk id="5" creationId="{A4FA558D-821E-4D3D-B087-339E225B792A}"/>
          </ac:spMkLst>
        </pc:spChg>
        <pc:picChg chg="mod">
          <ac:chgData name="Randall Duchesneau" userId="8477ff5a-2220-4023-8377-91f01e0a823a" providerId="ADAL" clId="{18C597C7-56D5-49A2-8FBF-36036EEAEB11}" dt="2020-03-19T17:50:52.260" v="14789" actId="13244"/>
          <ac:picMkLst>
            <pc:docMk/>
            <pc:sldMk cId="951540620" sldId="602"/>
            <ac:picMk id="7" creationId="{D67A7F0B-B274-46C7-837F-C8A14B412CD8}"/>
          </ac:picMkLst>
        </pc:picChg>
        <pc:picChg chg="mod">
          <ac:chgData name="Randall Duchesneau" userId="8477ff5a-2220-4023-8377-91f01e0a823a" providerId="ADAL" clId="{18C597C7-56D5-49A2-8FBF-36036EEAEB11}" dt="2020-03-09T14:31:57.317" v="6382"/>
          <ac:picMkLst>
            <pc:docMk/>
            <pc:sldMk cId="951540620" sldId="602"/>
            <ac:picMk id="9" creationId="{0C99D7A7-B83B-4C4F-B5ED-9F9F9E418599}"/>
          </ac:picMkLst>
        </pc:picChg>
        <pc:picChg chg="mod">
          <ac:chgData name="Randall Duchesneau" userId="8477ff5a-2220-4023-8377-91f01e0a823a" providerId="ADAL" clId="{18C597C7-56D5-49A2-8FBF-36036EEAEB11}" dt="2020-03-19T17:51:02.685" v="14791" actId="13244"/>
          <ac:picMkLst>
            <pc:docMk/>
            <pc:sldMk cId="951540620" sldId="602"/>
            <ac:picMk id="10" creationId="{BC885985-76A9-42E0-9C48-82A75E2FCC79}"/>
          </ac:picMkLst>
        </pc:picChg>
      </pc:sldChg>
      <pc:sldChg chg="modSp add">
        <pc:chgData name="Randall Duchesneau" userId="8477ff5a-2220-4023-8377-91f01e0a823a" providerId="ADAL" clId="{18C597C7-56D5-49A2-8FBF-36036EEAEB11}" dt="2020-03-19T17:55:43.260" v="14807" actId="13244"/>
        <pc:sldMkLst>
          <pc:docMk/>
          <pc:sldMk cId="365612188" sldId="603"/>
        </pc:sldMkLst>
        <pc:spChg chg="mod">
          <ac:chgData name="Randall Duchesneau" userId="8477ff5a-2220-4023-8377-91f01e0a823a" providerId="ADAL" clId="{18C597C7-56D5-49A2-8FBF-36036EEAEB11}" dt="2020-03-09T15:21:42.207" v="6583" actId="207"/>
          <ac:spMkLst>
            <pc:docMk/>
            <pc:sldMk cId="365612188" sldId="603"/>
            <ac:spMk id="3" creationId="{84FF601F-C8D1-48A7-AB0A-DC5F76F86507}"/>
          </ac:spMkLst>
        </pc:spChg>
        <pc:spChg chg="mod">
          <ac:chgData name="Randall Duchesneau" userId="8477ff5a-2220-4023-8377-91f01e0a823a" providerId="ADAL" clId="{18C597C7-56D5-49A2-8FBF-36036EEAEB11}" dt="2020-03-19T17:55:33.987" v="14806" actId="13244"/>
          <ac:spMkLst>
            <pc:docMk/>
            <pc:sldMk cId="365612188" sldId="603"/>
            <ac:spMk id="5" creationId="{A4FA558D-821E-4D3D-B087-339E225B792A}"/>
          </ac:spMkLst>
        </pc:spChg>
        <pc:picChg chg="mod">
          <ac:chgData name="Randall Duchesneau" userId="8477ff5a-2220-4023-8377-91f01e0a823a" providerId="ADAL" clId="{18C597C7-56D5-49A2-8FBF-36036EEAEB11}" dt="2020-03-19T17:55:43.260" v="14807" actId="13244"/>
          <ac:picMkLst>
            <pc:docMk/>
            <pc:sldMk cId="365612188" sldId="603"/>
            <ac:picMk id="7" creationId="{D67A7F0B-B274-46C7-837F-C8A14B412CD8}"/>
          </ac:picMkLst>
        </pc:picChg>
        <pc:picChg chg="mod">
          <ac:chgData name="Randall Duchesneau" userId="8477ff5a-2220-4023-8377-91f01e0a823a" providerId="ADAL" clId="{18C597C7-56D5-49A2-8FBF-36036EEAEB11}" dt="2020-03-19T17:55:24.596" v="14805" actId="13244"/>
          <ac:picMkLst>
            <pc:docMk/>
            <pc:sldMk cId="365612188" sldId="603"/>
            <ac:picMk id="11" creationId="{ADBB81F7-FD7F-4941-8B15-8480BCE1ED5A}"/>
          </ac:picMkLst>
        </pc:picChg>
      </pc:sldChg>
      <pc:sldChg chg="addSp delSp modSp add del mod">
        <pc:chgData name="Randall Duchesneau" userId="8477ff5a-2220-4023-8377-91f01e0a823a" providerId="ADAL" clId="{18C597C7-56D5-49A2-8FBF-36036EEAEB11}" dt="2020-03-11T18:26:21.944" v="9376" actId="2696"/>
        <pc:sldMkLst>
          <pc:docMk/>
          <pc:sldMk cId="2792818426" sldId="604"/>
        </pc:sldMkLst>
        <pc:spChg chg="mod">
          <ac:chgData name="Randall Duchesneau" userId="8477ff5a-2220-4023-8377-91f01e0a823a" providerId="ADAL" clId="{18C597C7-56D5-49A2-8FBF-36036EEAEB11}" dt="2020-03-10T16:09:18.806" v="7575" actId="20577"/>
          <ac:spMkLst>
            <pc:docMk/>
            <pc:sldMk cId="2792818426" sldId="604"/>
            <ac:spMk id="2" creationId="{5C0E03CC-6D3B-4D01-A3B7-3C05488C2F0E}"/>
          </ac:spMkLst>
        </pc:spChg>
        <pc:spChg chg="add del mod">
          <ac:chgData name="Randall Duchesneau" userId="8477ff5a-2220-4023-8377-91f01e0a823a" providerId="ADAL" clId="{18C597C7-56D5-49A2-8FBF-36036EEAEB11}" dt="2020-03-10T16:08:16.459" v="7534"/>
          <ac:spMkLst>
            <pc:docMk/>
            <pc:sldMk cId="2792818426" sldId="604"/>
            <ac:spMk id="3" creationId="{A8D8651F-436A-4A17-935F-B773AE5FA4DD}"/>
          </ac:spMkLst>
        </pc:spChg>
        <pc:spChg chg="add mod">
          <ac:chgData name="Randall Duchesneau" userId="8477ff5a-2220-4023-8377-91f01e0a823a" providerId="ADAL" clId="{18C597C7-56D5-49A2-8FBF-36036EEAEB11}" dt="2020-03-10T17:01:00.716" v="7715" actId="6549"/>
          <ac:spMkLst>
            <pc:docMk/>
            <pc:sldMk cId="2792818426" sldId="604"/>
            <ac:spMk id="6" creationId="{7E2A7A2F-23A1-4B47-941A-07DBF09B8208}"/>
          </ac:spMkLst>
        </pc:spChg>
        <pc:spChg chg="del mod">
          <ac:chgData name="Randall Duchesneau" userId="8477ff5a-2220-4023-8377-91f01e0a823a" providerId="ADAL" clId="{18C597C7-56D5-49A2-8FBF-36036EEAEB11}" dt="2020-03-09T15:26:46.693" v="6593"/>
          <ac:spMkLst>
            <pc:docMk/>
            <pc:sldMk cId="2792818426" sldId="604"/>
            <ac:spMk id="6" creationId="{C17D272A-AB2E-4B4A-8CFB-8EC3CCF49A57}"/>
          </ac:spMkLst>
        </pc:spChg>
        <pc:spChg chg="add mod">
          <ac:chgData name="Randall Duchesneau" userId="8477ff5a-2220-4023-8377-91f01e0a823a" providerId="ADAL" clId="{18C597C7-56D5-49A2-8FBF-36036EEAEB11}" dt="2020-03-10T17:00:12.318" v="7703" actId="20577"/>
          <ac:spMkLst>
            <pc:docMk/>
            <pc:sldMk cId="2792818426" sldId="604"/>
            <ac:spMk id="7" creationId="{5BA7ACBC-EDDF-479A-9D93-BE5A409FD724}"/>
          </ac:spMkLst>
        </pc:spChg>
        <pc:spChg chg="add del mod">
          <ac:chgData name="Randall Duchesneau" userId="8477ff5a-2220-4023-8377-91f01e0a823a" providerId="ADAL" clId="{18C597C7-56D5-49A2-8FBF-36036EEAEB11}" dt="2020-03-10T16:08:28.969" v="7536"/>
          <ac:spMkLst>
            <pc:docMk/>
            <pc:sldMk cId="2792818426" sldId="604"/>
            <ac:spMk id="9" creationId="{FCC160A3-FC34-4947-8064-6B295131C98D}"/>
          </ac:spMkLst>
        </pc:spChg>
        <pc:spChg chg="add del mod">
          <ac:chgData name="Randall Duchesneau" userId="8477ff5a-2220-4023-8377-91f01e0a823a" providerId="ADAL" clId="{18C597C7-56D5-49A2-8FBF-36036EEAEB11}" dt="2020-03-10T16:57:10.302" v="7658"/>
          <ac:spMkLst>
            <pc:docMk/>
            <pc:sldMk cId="2792818426" sldId="604"/>
            <ac:spMk id="12" creationId="{A09AE226-DA76-41A4-B7BA-4B13040D4E09}"/>
          </ac:spMkLst>
        </pc:spChg>
        <pc:spChg chg="add del mod">
          <ac:chgData name="Randall Duchesneau" userId="8477ff5a-2220-4023-8377-91f01e0a823a" providerId="ADAL" clId="{18C597C7-56D5-49A2-8FBF-36036EEAEB11}" dt="2020-03-10T17:03:08.770" v="7722"/>
          <ac:spMkLst>
            <pc:docMk/>
            <pc:sldMk cId="2792818426" sldId="604"/>
            <ac:spMk id="14" creationId="{96F43D5B-8295-4D94-9CC4-96881ED11E24}"/>
          </ac:spMkLst>
        </pc:spChg>
        <pc:spChg chg="add del mod">
          <ac:chgData name="Randall Duchesneau" userId="8477ff5a-2220-4023-8377-91f01e0a823a" providerId="ADAL" clId="{18C597C7-56D5-49A2-8FBF-36036EEAEB11}" dt="2020-03-10T17:03:16.161" v="7724"/>
          <ac:spMkLst>
            <pc:docMk/>
            <pc:sldMk cId="2792818426" sldId="604"/>
            <ac:spMk id="16" creationId="{85A81012-8A3F-45AA-8BE9-CEB5E2F4D033}"/>
          </ac:spMkLst>
        </pc:spChg>
        <pc:spChg chg="add del mod">
          <ac:chgData name="Randall Duchesneau" userId="8477ff5a-2220-4023-8377-91f01e0a823a" providerId="ADAL" clId="{18C597C7-56D5-49A2-8FBF-36036EEAEB11}" dt="2020-03-10T17:03:54.928" v="7728"/>
          <ac:spMkLst>
            <pc:docMk/>
            <pc:sldMk cId="2792818426" sldId="604"/>
            <ac:spMk id="18" creationId="{BCAE8451-D57B-4378-A785-B9B017F8A335}"/>
          </ac:spMkLst>
        </pc:spChg>
        <pc:spChg chg="add del mod">
          <ac:chgData name="Randall Duchesneau" userId="8477ff5a-2220-4023-8377-91f01e0a823a" providerId="ADAL" clId="{18C597C7-56D5-49A2-8FBF-36036EEAEB11}" dt="2020-03-10T17:04:48.233" v="7733"/>
          <ac:spMkLst>
            <pc:docMk/>
            <pc:sldMk cId="2792818426" sldId="604"/>
            <ac:spMk id="20" creationId="{D074C56E-1B35-4165-86A9-234E42124353}"/>
          </ac:spMkLst>
        </pc:spChg>
        <pc:picChg chg="del">
          <ac:chgData name="Randall Duchesneau" userId="8477ff5a-2220-4023-8377-91f01e0a823a" providerId="ADAL" clId="{18C597C7-56D5-49A2-8FBF-36036EEAEB11}" dt="2020-03-09T15:26:42.508" v="6592"/>
          <ac:picMkLst>
            <pc:docMk/>
            <pc:sldMk cId="2792818426" sldId="604"/>
            <ac:picMk id="7" creationId="{440AB2D6-ABB7-4560-9C21-4301BBBBC0CD}"/>
          </ac:picMkLst>
        </pc:picChg>
        <pc:picChg chg="add del">
          <ac:chgData name="Randall Duchesneau" userId="8477ff5a-2220-4023-8377-91f01e0a823a" providerId="ADAL" clId="{18C597C7-56D5-49A2-8FBF-36036EEAEB11}" dt="2020-03-10T16:08:08.183" v="7533"/>
          <ac:picMkLst>
            <pc:docMk/>
            <pc:sldMk cId="2792818426" sldId="604"/>
            <ac:picMk id="8" creationId="{1ECC6CB0-A4AC-47F9-9294-46FC575E107A}"/>
          </ac:picMkLst>
        </pc:picChg>
        <pc:picChg chg="add del mod modCrop">
          <ac:chgData name="Randall Duchesneau" userId="8477ff5a-2220-4023-8377-91f01e0a823a" providerId="ADAL" clId="{18C597C7-56D5-49A2-8FBF-36036EEAEB11}" dt="2020-03-10T17:03:05.405" v="7721"/>
          <ac:picMkLst>
            <pc:docMk/>
            <pc:sldMk cId="2792818426" sldId="604"/>
            <ac:picMk id="10" creationId="{EB6675CE-5E5C-4305-8F5A-9220932AEED5}"/>
          </ac:picMkLst>
        </pc:picChg>
        <pc:picChg chg="add del">
          <ac:chgData name="Randall Duchesneau" userId="8477ff5a-2220-4023-8377-91f01e0a823a" providerId="ADAL" clId="{18C597C7-56D5-49A2-8FBF-36036EEAEB11}" dt="2020-03-10T16:57:00.745" v="7657"/>
          <ac:picMkLst>
            <pc:docMk/>
            <pc:sldMk cId="2792818426" sldId="604"/>
            <ac:picMk id="11" creationId="{2BF01C8D-BB2F-4F63-9CAC-07D451C7389E}"/>
          </ac:picMkLst>
        </pc:picChg>
        <pc:picChg chg="add del mod modCrop">
          <ac:chgData name="Randall Duchesneau" userId="8477ff5a-2220-4023-8377-91f01e0a823a" providerId="ADAL" clId="{18C597C7-56D5-49A2-8FBF-36036EEAEB11}" dt="2020-03-10T17:03:12.549" v="7723"/>
          <ac:picMkLst>
            <pc:docMk/>
            <pc:sldMk cId="2792818426" sldId="604"/>
            <ac:picMk id="13" creationId="{E1259594-3629-479D-8A8C-672728262A56}"/>
          </ac:picMkLst>
        </pc:picChg>
        <pc:picChg chg="add del mod modCrop">
          <ac:chgData name="Randall Duchesneau" userId="8477ff5a-2220-4023-8377-91f01e0a823a" providerId="ADAL" clId="{18C597C7-56D5-49A2-8FBF-36036EEAEB11}" dt="2020-03-10T17:04:44.739" v="7732"/>
          <ac:picMkLst>
            <pc:docMk/>
            <pc:sldMk cId="2792818426" sldId="604"/>
            <ac:picMk id="15" creationId="{FFFB1C2B-17D9-4699-B7B6-D3860FFAAF2B}"/>
          </ac:picMkLst>
        </pc:picChg>
        <pc:picChg chg="add del mod modCrop">
          <ac:chgData name="Randall Duchesneau" userId="8477ff5a-2220-4023-8377-91f01e0a823a" providerId="ADAL" clId="{18C597C7-56D5-49A2-8FBF-36036EEAEB11}" dt="2020-03-10T17:03:51.253" v="7727"/>
          <ac:picMkLst>
            <pc:docMk/>
            <pc:sldMk cId="2792818426" sldId="604"/>
            <ac:picMk id="17" creationId="{6DDF3D27-600C-49A1-A07D-F907EE66908F}"/>
          </ac:picMkLst>
        </pc:picChg>
        <pc:picChg chg="add mod">
          <ac:chgData name="Randall Duchesneau" userId="8477ff5a-2220-4023-8377-91f01e0a823a" providerId="ADAL" clId="{18C597C7-56D5-49A2-8FBF-36036EEAEB11}" dt="2020-03-10T17:05:11.793" v="7734" actId="1076"/>
          <ac:picMkLst>
            <pc:docMk/>
            <pc:sldMk cId="2792818426" sldId="604"/>
            <ac:picMk id="19" creationId="{B07D9B42-9FD4-4EEB-998C-899627BCD40E}"/>
          </ac:picMkLst>
        </pc:picChg>
        <pc:picChg chg="add">
          <ac:chgData name="Randall Duchesneau" userId="8477ff5a-2220-4023-8377-91f01e0a823a" providerId="ADAL" clId="{18C597C7-56D5-49A2-8FBF-36036EEAEB11}" dt="2020-03-10T17:04:48.233" v="7733"/>
          <ac:picMkLst>
            <pc:docMk/>
            <pc:sldMk cId="2792818426" sldId="604"/>
            <ac:picMk id="21" creationId="{E960CB2B-DD17-4B0C-9297-A03231B2E15E}"/>
          </ac:picMkLst>
        </pc:picChg>
      </pc:sldChg>
      <pc:sldChg chg="addSp delSp modSp add del">
        <pc:chgData name="Randall Duchesneau" userId="8477ff5a-2220-4023-8377-91f01e0a823a" providerId="ADAL" clId="{18C597C7-56D5-49A2-8FBF-36036EEAEB11}" dt="2020-03-10T17:14:26.439" v="7762" actId="2696"/>
        <pc:sldMkLst>
          <pc:docMk/>
          <pc:sldMk cId="2736246191" sldId="605"/>
        </pc:sldMkLst>
        <pc:spChg chg="add del mod">
          <ac:chgData name="Randall Duchesneau" userId="8477ff5a-2220-4023-8377-91f01e0a823a" providerId="ADAL" clId="{18C597C7-56D5-49A2-8FBF-36036EEAEB11}" dt="2020-03-10T16:56:32.469" v="7655"/>
          <ac:spMkLst>
            <pc:docMk/>
            <pc:sldMk cId="2736246191" sldId="605"/>
            <ac:spMk id="3" creationId="{2C6892E5-0CAC-42A5-975D-D7E723156E1B}"/>
          </ac:spMkLst>
        </pc:spChg>
        <pc:spChg chg="del">
          <ac:chgData name="Randall Duchesneau" userId="8477ff5a-2220-4023-8377-91f01e0a823a" providerId="ADAL" clId="{18C597C7-56D5-49A2-8FBF-36036EEAEB11}" dt="2020-03-09T15:27:59.686" v="6598"/>
          <ac:spMkLst>
            <pc:docMk/>
            <pc:sldMk cId="2736246191" sldId="605"/>
            <ac:spMk id="3" creationId="{99876772-7CFB-40BC-B3F2-9E0FBADE0EDC}"/>
          </ac:spMkLst>
        </pc:spChg>
        <pc:spChg chg="add mod">
          <ac:chgData name="Randall Duchesneau" userId="8477ff5a-2220-4023-8377-91f01e0a823a" providerId="ADAL" clId="{18C597C7-56D5-49A2-8FBF-36036EEAEB11}" dt="2020-03-09T15:27:56.861" v="6597"/>
          <ac:spMkLst>
            <pc:docMk/>
            <pc:sldMk cId="2736246191" sldId="605"/>
            <ac:spMk id="6" creationId="{6C9F4E15-C468-4F70-86EB-C98EFABC8227}"/>
          </ac:spMkLst>
        </pc:spChg>
        <pc:picChg chg="del">
          <ac:chgData name="Randall Duchesneau" userId="8477ff5a-2220-4023-8377-91f01e0a823a" providerId="ADAL" clId="{18C597C7-56D5-49A2-8FBF-36036EEAEB11}" dt="2020-03-09T15:27:56.861" v="6597"/>
          <ac:picMkLst>
            <pc:docMk/>
            <pc:sldMk cId="2736246191" sldId="605"/>
            <ac:picMk id="7" creationId="{6802969C-1FB7-4B36-A214-6BABF8954945}"/>
          </ac:picMkLst>
        </pc:picChg>
        <pc:picChg chg="add mod">
          <ac:chgData name="Randall Duchesneau" userId="8477ff5a-2220-4023-8377-91f01e0a823a" providerId="ADAL" clId="{18C597C7-56D5-49A2-8FBF-36036EEAEB11}" dt="2020-03-10T16:56:32.469" v="7655"/>
          <ac:picMkLst>
            <pc:docMk/>
            <pc:sldMk cId="2736246191" sldId="605"/>
            <ac:picMk id="7" creationId="{740176E3-0A53-4A5F-B0EA-3688D46C500F}"/>
          </ac:picMkLst>
        </pc:picChg>
        <pc:picChg chg="add del">
          <ac:chgData name="Randall Duchesneau" userId="8477ff5a-2220-4023-8377-91f01e0a823a" providerId="ADAL" clId="{18C597C7-56D5-49A2-8FBF-36036EEAEB11}" dt="2020-03-10T16:08:23.629" v="7535"/>
          <ac:picMkLst>
            <pc:docMk/>
            <pc:sldMk cId="2736246191" sldId="605"/>
            <ac:picMk id="8" creationId="{E1D689CC-AE4E-4CF2-A68F-9FF5BC1A60C0}"/>
          </ac:picMkLst>
        </pc:picChg>
      </pc:sldChg>
      <pc:sldChg chg="addSp delSp modSp add del">
        <pc:chgData name="Randall Duchesneau" userId="8477ff5a-2220-4023-8377-91f01e0a823a" providerId="ADAL" clId="{18C597C7-56D5-49A2-8FBF-36036EEAEB11}" dt="2020-03-10T17:19:55.559" v="7764" actId="2696"/>
        <pc:sldMkLst>
          <pc:docMk/>
          <pc:sldMk cId="1577894049" sldId="606"/>
        </pc:sldMkLst>
        <pc:spChg chg="add del mod">
          <ac:chgData name="Randall Duchesneau" userId="8477ff5a-2220-4023-8377-91f01e0a823a" providerId="ADAL" clId="{18C597C7-56D5-49A2-8FBF-36036EEAEB11}" dt="2020-03-09T15:40:30.309" v="6643"/>
          <ac:spMkLst>
            <pc:docMk/>
            <pc:sldMk cId="1577894049" sldId="606"/>
            <ac:spMk id="6" creationId="{66AF9848-6B47-4F2B-91CF-6BBDF6269DF7}"/>
          </ac:spMkLst>
        </pc:spChg>
        <pc:spChg chg="add del mod">
          <ac:chgData name="Randall Duchesneau" userId="8477ff5a-2220-4023-8377-91f01e0a823a" providerId="ADAL" clId="{18C597C7-56D5-49A2-8FBF-36036EEAEB11}" dt="2020-03-09T17:19:50.149" v="6658"/>
          <ac:spMkLst>
            <pc:docMk/>
            <pc:sldMk cId="1577894049" sldId="606"/>
            <ac:spMk id="8" creationId="{0B7417AE-8E52-487C-AA6B-0CC809CD7047}"/>
          </ac:spMkLst>
        </pc:spChg>
        <pc:spChg chg="add del mod">
          <ac:chgData name="Randall Duchesneau" userId="8477ff5a-2220-4023-8377-91f01e0a823a" providerId="ADAL" clId="{18C597C7-56D5-49A2-8FBF-36036EEAEB11}" dt="2020-03-09T17:19:50.149" v="6658"/>
          <ac:spMkLst>
            <pc:docMk/>
            <pc:sldMk cId="1577894049" sldId="606"/>
            <ac:spMk id="12" creationId="{5B60BE65-B76B-415F-B5FB-92A96C292486}"/>
          </ac:spMkLst>
        </pc:spChg>
        <pc:spChg chg="add del mod">
          <ac:chgData name="Randall Duchesneau" userId="8477ff5a-2220-4023-8377-91f01e0a823a" providerId="ADAL" clId="{18C597C7-56D5-49A2-8FBF-36036EEAEB11}" dt="2020-03-09T17:19:50.149" v="6658"/>
          <ac:spMkLst>
            <pc:docMk/>
            <pc:sldMk cId="1577894049" sldId="606"/>
            <ac:spMk id="13" creationId="{CB604147-BBB7-4914-A209-B5169BDA8252}"/>
          </ac:spMkLst>
        </pc:spChg>
        <pc:spChg chg="add del mod">
          <ac:chgData name="Randall Duchesneau" userId="8477ff5a-2220-4023-8377-91f01e0a823a" providerId="ADAL" clId="{18C597C7-56D5-49A2-8FBF-36036EEAEB11}" dt="2020-03-09T17:20:47.289" v="6662"/>
          <ac:spMkLst>
            <pc:docMk/>
            <pc:sldMk cId="1577894049" sldId="606"/>
            <ac:spMk id="16" creationId="{A755BEBD-D49E-48A3-BEDD-09B8ECF3F733}"/>
          </ac:spMkLst>
        </pc:spChg>
        <pc:spChg chg="add del mod">
          <ac:chgData name="Randall Duchesneau" userId="8477ff5a-2220-4023-8377-91f01e0a823a" providerId="ADAL" clId="{18C597C7-56D5-49A2-8FBF-36036EEAEB11}" dt="2020-03-09T17:21:55.519" v="6663"/>
          <ac:spMkLst>
            <pc:docMk/>
            <pc:sldMk cId="1577894049" sldId="606"/>
            <ac:spMk id="17" creationId="{D54ED9ED-25A0-4F48-9918-7368BF8898DD}"/>
          </ac:spMkLst>
        </pc:spChg>
        <pc:spChg chg="add del mod">
          <ac:chgData name="Randall Duchesneau" userId="8477ff5a-2220-4023-8377-91f01e0a823a" providerId="ADAL" clId="{18C597C7-56D5-49A2-8FBF-36036EEAEB11}" dt="2020-03-09T17:20:38.208" v="6660"/>
          <ac:spMkLst>
            <pc:docMk/>
            <pc:sldMk cId="1577894049" sldId="606"/>
            <ac:spMk id="18" creationId="{67072CAF-1CA7-405C-85BB-81BC8C3E737A}"/>
          </ac:spMkLst>
        </pc:spChg>
        <pc:spChg chg="add del mod">
          <ac:chgData name="Randall Duchesneau" userId="8477ff5a-2220-4023-8377-91f01e0a823a" providerId="ADAL" clId="{18C597C7-56D5-49A2-8FBF-36036EEAEB11}" dt="2020-03-09T17:22:06.416" v="6664"/>
          <ac:spMkLst>
            <pc:docMk/>
            <pc:sldMk cId="1577894049" sldId="606"/>
            <ac:spMk id="21" creationId="{38C59C7E-916C-4FBE-9593-3338330CD820}"/>
          </ac:spMkLst>
        </pc:spChg>
        <pc:spChg chg="add del mod">
          <ac:chgData name="Randall Duchesneau" userId="8477ff5a-2220-4023-8377-91f01e0a823a" providerId="ADAL" clId="{18C597C7-56D5-49A2-8FBF-36036EEAEB11}" dt="2020-03-09T17:22:16.680" v="6666"/>
          <ac:spMkLst>
            <pc:docMk/>
            <pc:sldMk cId="1577894049" sldId="606"/>
            <ac:spMk id="22" creationId="{44F34AD9-F3D3-48FF-BA48-009F22AEC197}"/>
          </ac:spMkLst>
        </pc:spChg>
        <pc:spChg chg="add del mod">
          <ac:chgData name="Randall Duchesneau" userId="8477ff5a-2220-4023-8377-91f01e0a823a" providerId="ADAL" clId="{18C597C7-56D5-49A2-8FBF-36036EEAEB11}" dt="2020-03-09T17:22:27.389" v="6667"/>
          <ac:spMkLst>
            <pc:docMk/>
            <pc:sldMk cId="1577894049" sldId="606"/>
            <ac:spMk id="23" creationId="{02CE458A-1EB8-45B8-9D96-AC52D21D5BDF}"/>
          </ac:spMkLst>
        </pc:spChg>
        <pc:spChg chg="add del mod">
          <ac:chgData name="Randall Duchesneau" userId="8477ff5a-2220-4023-8377-91f01e0a823a" providerId="ADAL" clId="{18C597C7-56D5-49A2-8FBF-36036EEAEB11}" dt="2020-03-09T17:25:11.929" v="6671"/>
          <ac:spMkLst>
            <pc:docMk/>
            <pc:sldMk cId="1577894049" sldId="606"/>
            <ac:spMk id="26" creationId="{2E2C2481-086A-40F9-A4B6-D1CFA63F4F0F}"/>
          </ac:spMkLst>
        </pc:spChg>
        <pc:picChg chg="del">
          <ac:chgData name="Randall Duchesneau" userId="8477ff5a-2220-4023-8377-91f01e0a823a" providerId="ADAL" clId="{18C597C7-56D5-49A2-8FBF-36036EEAEB11}" dt="2020-03-09T15:40:44.122" v="6644"/>
          <ac:picMkLst>
            <pc:docMk/>
            <pc:sldMk cId="1577894049" sldId="606"/>
            <ac:picMk id="7" creationId="{D67A7F0B-B274-46C7-837F-C8A14B412CD8}"/>
          </ac:picMkLst>
        </pc:picChg>
        <pc:picChg chg="del">
          <ac:chgData name="Randall Duchesneau" userId="8477ff5a-2220-4023-8377-91f01e0a823a" providerId="ADAL" clId="{18C597C7-56D5-49A2-8FBF-36036EEAEB11}" dt="2020-03-09T17:20:43.365" v="6661"/>
          <ac:picMkLst>
            <pc:docMk/>
            <pc:sldMk cId="1577894049" sldId="606"/>
            <ac:picMk id="9" creationId="{0C99D7A7-B83B-4C4F-B5ED-9F9F9E418599}"/>
          </ac:picMkLst>
        </pc:picChg>
        <pc:picChg chg="del">
          <ac:chgData name="Randall Duchesneau" userId="8477ff5a-2220-4023-8377-91f01e0a823a" providerId="ADAL" clId="{18C597C7-56D5-49A2-8FBF-36036EEAEB11}" dt="2020-03-09T15:40:25.823" v="6642"/>
          <ac:picMkLst>
            <pc:docMk/>
            <pc:sldMk cId="1577894049" sldId="606"/>
            <ac:picMk id="10" creationId="{BC885985-76A9-42E0-9C48-82A75E2FCC79}"/>
          </ac:picMkLst>
        </pc:picChg>
        <pc:picChg chg="del">
          <ac:chgData name="Randall Duchesneau" userId="8477ff5a-2220-4023-8377-91f01e0a823a" providerId="ADAL" clId="{18C597C7-56D5-49A2-8FBF-36036EEAEB11}" dt="2020-03-09T17:20:33.964" v="6659"/>
          <ac:picMkLst>
            <pc:docMk/>
            <pc:sldMk cId="1577894049" sldId="606"/>
            <ac:picMk id="11" creationId="{ADBB81F7-FD7F-4941-8B15-8480BCE1ED5A}"/>
          </ac:picMkLst>
        </pc:picChg>
        <pc:picChg chg="add mod">
          <ac:chgData name="Randall Duchesneau" userId="8477ff5a-2220-4023-8377-91f01e0a823a" providerId="ADAL" clId="{18C597C7-56D5-49A2-8FBF-36036EEAEB11}" dt="2020-03-09T17:29:08.319" v="6680" actId="14100"/>
          <ac:picMkLst>
            <pc:docMk/>
            <pc:sldMk cId="1577894049" sldId="606"/>
            <ac:picMk id="14" creationId="{F3239E06-2001-4C2A-8E65-74751C4B74E0}"/>
          </ac:picMkLst>
        </pc:picChg>
        <pc:picChg chg="add del mod">
          <ac:chgData name="Randall Duchesneau" userId="8477ff5a-2220-4023-8377-91f01e0a823a" providerId="ADAL" clId="{18C597C7-56D5-49A2-8FBF-36036EEAEB11}" dt="2020-03-09T15:41:23.151" v="6646"/>
          <ac:picMkLst>
            <pc:docMk/>
            <pc:sldMk cId="1577894049" sldId="606"/>
            <ac:picMk id="15" creationId="{CC4CFBAC-192D-43AF-A340-5F8750058412}"/>
          </ac:picMkLst>
        </pc:picChg>
        <pc:picChg chg="add del">
          <ac:chgData name="Randall Duchesneau" userId="8477ff5a-2220-4023-8377-91f01e0a823a" providerId="ADAL" clId="{18C597C7-56D5-49A2-8FBF-36036EEAEB11}" dt="2020-03-09T17:22:13.035" v="6665"/>
          <ac:picMkLst>
            <pc:docMk/>
            <pc:sldMk cId="1577894049" sldId="606"/>
            <ac:picMk id="19" creationId="{3FBC414E-265E-45D7-A6CD-5DB7712FBB77}"/>
          </ac:picMkLst>
        </pc:picChg>
        <pc:picChg chg="add mod">
          <ac:chgData name="Randall Duchesneau" userId="8477ff5a-2220-4023-8377-91f01e0a823a" providerId="ADAL" clId="{18C597C7-56D5-49A2-8FBF-36036EEAEB11}" dt="2020-03-09T17:29:08.319" v="6680" actId="14100"/>
          <ac:picMkLst>
            <pc:docMk/>
            <pc:sldMk cId="1577894049" sldId="606"/>
            <ac:picMk id="20" creationId="{D40AEB15-6610-4148-BEE7-B63A2CB7513A}"/>
          </ac:picMkLst>
        </pc:picChg>
        <pc:picChg chg="add mod">
          <ac:chgData name="Randall Duchesneau" userId="8477ff5a-2220-4023-8377-91f01e0a823a" providerId="ADAL" clId="{18C597C7-56D5-49A2-8FBF-36036EEAEB11}" dt="2020-03-09T17:30:15.404" v="6683" actId="14100"/>
          <ac:picMkLst>
            <pc:docMk/>
            <pc:sldMk cId="1577894049" sldId="606"/>
            <ac:picMk id="24" creationId="{939FDF27-0E37-441C-B6F2-AA5DE2F6F6B8}"/>
          </ac:picMkLst>
        </pc:picChg>
        <pc:picChg chg="add del mod">
          <ac:chgData name="Randall Duchesneau" userId="8477ff5a-2220-4023-8377-91f01e0a823a" providerId="ADAL" clId="{18C597C7-56D5-49A2-8FBF-36036EEAEB11}" dt="2020-03-09T17:25:01.397" v="6668" actId="478"/>
          <ac:picMkLst>
            <pc:docMk/>
            <pc:sldMk cId="1577894049" sldId="606"/>
            <ac:picMk id="25" creationId="{B97DC33A-A56C-4239-9872-068B902643FC}"/>
          </ac:picMkLst>
        </pc:picChg>
        <pc:picChg chg="add del">
          <ac:chgData name="Randall Duchesneau" userId="8477ff5a-2220-4023-8377-91f01e0a823a" providerId="ADAL" clId="{18C597C7-56D5-49A2-8FBF-36036EEAEB11}" dt="2020-03-09T17:25:08.763" v="6670" actId="478"/>
          <ac:picMkLst>
            <pc:docMk/>
            <pc:sldMk cId="1577894049" sldId="606"/>
            <ac:picMk id="27" creationId="{52A18B38-EC2C-47CC-9824-39C8BC541A18}"/>
          </ac:picMkLst>
        </pc:picChg>
        <pc:picChg chg="add mod">
          <ac:chgData name="Randall Duchesneau" userId="8477ff5a-2220-4023-8377-91f01e0a823a" providerId="ADAL" clId="{18C597C7-56D5-49A2-8FBF-36036EEAEB11}" dt="2020-03-09T17:29:08.319" v="6680" actId="14100"/>
          <ac:picMkLst>
            <pc:docMk/>
            <pc:sldMk cId="1577894049" sldId="606"/>
            <ac:picMk id="28" creationId="{1E97610A-D499-480F-BD86-150EDA13AC6D}"/>
          </ac:picMkLst>
        </pc:picChg>
        <pc:picChg chg="add mod">
          <ac:chgData name="Randall Duchesneau" userId="8477ff5a-2220-4023-8377-91f01e0a823a" providerId="ADAL" clId="{18C597C7-56D5-49A2-8FBF-36036EEAEB11}" dt="2020-03-09T17:25:57.892" v="6673" actId="571"/>
          <ac:picMkLst>
            <pc:docMk/>
            <pc:sldMk cId="1577894049" sldId="606"/>
            <ac:picMk id="29" creationId="{F8AC815F-75F4-4340-9F16-CB984B50CA27}"/>
          </ac:picMkLst>
        </pc:picChg>
        <pc:picChg chg="add mod">
          <ac:chgData name="Randall Duchesneau" userId="8477ff5a-2220-4023-8377-91f01e0a823a" providerId="ADAL" clId="{18C597C7-56D5-49A2-8FBF-36036EEAEB11}" dt="2020-03-09T17:25:57.892" v="6673" actId="571"/>
          <ac:picMkLst>
            <pc:docMk/>
            <pc:sldMk cId="1577894049" sldId="606"/>
            <ac:picMk id="30" creationId="{7E2E6ED7-1C58-4557-9AF0-07075F3D893F}"/>
          </ac:picMkLst>
        </pc:picChg>
      </pc:sldChg>
      <pc:sldChg chg="modSp add mod">
        <pc:chgData name="Randall Duchesneau" userId="8477ff5a-2220-4023-8377-91f01e0a823a" providerId="ADAL" clId="{18C597C7-56D5-49A2-8FBF-36036EEAEB11}" dt="2020-03-19T17:16:18.972" v="14693" actId="13244"/>
        <pc:sldMkLst>
          <pc:docMk/>
          <pc:sldMk cId="3491108900" sldId="607"/>
        </pc:sldMkLst>
        <pc:spChg chg="mod">
          <ac:chgData name="Randall Duchesneau" userId="8477ff5a-2220-4023-8377-91f01e0a823a" providerId="ADAL" clId="{18C597C7-56D5-49A2-8FBF-36036EEAEB11}" dt="2020-03-19T17:16:18.972" v="14693" actId="13244"/>
          <ac:spMkLst>
            <pc:docMk/>
            <pc:sldMk cId="3491108900" sldId="607"/>
            <ac:spMk id="4" creationId="{268E8F10-9A7D-4EA0-A4BC-60C06C3BA09C}"/>
          </ac:spMkLst>
        </pc:spChg>
      </pc:sldChg>
      <pc:sldChg chg="delSp modSp add mod addCm delCm">
        <pc:chgData name="Randall Duchesneau" userId="8477ff5a-2220-4023-8377-91f01e0a823a" providerId="ADAL" clId="{18C597C7-56D5-49A2-8FBF-36036EEAEB11}" dt="2020-03-16T13:20:25.638" v="13797" actId="20577"/>
        <pc:sldMkLst>
          <pc:docMk/>
          <pc:sldMk cId="3945911734" sldId="608"/>
        </pc:sldMkLst>
        <pc:spChg chg="mod">
          <ac:chgData name="Randall Duchesneau" userId="8477ff5a-2220-4023-8377-91f01e0a823a" providerId="ADAL" clId="{18C597C7-56D5-49A2-8FBF-36036EEAEB11}" dt="2020-03-16T13:14:36.082" v="13779" actId="20577"/>
          <ac:spMkLst>
            <pc:docMk/>
            <pc:sldMk cId="3945911734" sldId="608"/>
            <ac:spMk id="5" creationId="{98C822A4-E7AB-46F0-AC5B-03C233CD39BD}"/>
          </ac:spMkLst>
        </pc:spChg>
        <pc:spChg chg="del">
          <ac:chgData name="Randall Duchesneau" userId="8477ff5a-2220-4023-8377-91f01e0a823a" providerId="ADAL" clId="{18C597C7-56D5-49A2-8FBF-36036EEAEB11}" dt="2020-03-11T12:20:55.002" v="8142" actId="478"/>
          <ac:spMkLst>
            <pc:docMk/>
            <pc:sldMk cId="3945911734" sldId="608"/>
            <ac:spMk id="8" creationId="{C244958C-4A04-4C23-AF40-FC945329E07F}"/>
          </ac:spMkLst>
        </pc:spChg>
        <pc:spChg chg="mod">
          <ac:chgData name="Randall Duchesneau" userId="8477ff5a-2220-4023-8377-91f01e0a823a" providerId="ADAL" clId="{18C597C7-56D5-49A2-8FBF-36036EEAEB11}" dt="2020-03-16T13:20:25.638" v="13797" actId="20577"/>
          <ac:spMkLst>
            <pc:docMk/>
            <pc:sldMk cId="3945911734" sldId="608"/>
            <ac:spMk id="9" creationId="{36C0BA0D-E107-4707-862A-6BD44CD54613}"/>
          </ac:spMkLst>
        </pc:spChg>
      </pc:sldChg>
      <pc:sldChg chg="addSp delSp modSp add mod">
        <pc:chgData name="Randall Duchesneau" userId="8477ff5a-2220-4023-8377-91f01e0a823a" providerId="ADAL" clId="{18C597C7-56D5-49A2-8FBF-36036EEAEB11}" dt="2020-03-19T17:17:41.724" v="14696" actId="13244"/>
        <pc:sldMkLst>
          <pc:docMk/>
          <pc:sldMk cId="1751047258" sldId="609"/>
        </pc:sldMkLst>
        <pc:spChg chg="mod">
          <ac:chgData name="Randall Duchesneau" userId="8477ff5a-2220-4023-8377-91f01e0a823a" providerId="ADAL" clId="{18C597C7-56D5-49A2-8FBF-36036EEAEB11}" dt="2020-03-09T17:49:14.778" v="6726"/>
          <ac:spMkLst>
            <pc:docMk/>
            <pc:sldMk cId="1751047258" sldId="609"/>
            <ac:spMk id="2" creationId="{ACEFF636-E67E-4A0B-8200-0396B0F078A1}"/>
          </ac:spMkLst>
        </pc:spChg>
        <pc:spChg chg="mod">
          <ac:chgData name="Randall Duchesneau" userId="8477ff5a-2220-4023-8377-91f01e0a823a" providerId="ADAL" clId="{18C597C7-56D5-49A2-8FBF-36036EEAEB11}" dt="2020-03-19T17:16:43.989" v="14694" actId="20577"/>
          <ac:spMkLst>
            <pc:docMk/>
            <pc:sldMk cId="1751047258" sldId="609"/>
            <ac:spMk id="3" creationId="{B527B189-5AB8-430E-B749-18860E95421C}"/>
          </ac:spMkLst>
        </pc:spChg>
        <pc:spChg chg="del">
          <ac:chgData name="Randall Duchesneau" userId="8477ff5a-2220-4023-8377-91f01e0a823a" providerId="ADAL" clId="{18C597C7-56D5-49A2-8FBF-36036EEAEB11}" dt="2020-03-09T17:49:40.329" v="6727"/>
          <ac:spMkLst>
            <pc:docMk/>
            <pc:sldMk cId="1751047258" sldId="609"/>
            <ac:spMk id="6" creationId="{CC488B80-6275-458E-BB12-7397CC2B25BC}"/>
          </ac:spMkLst>
        </pc:spChg>
        <pc:spChg chg="add mod">
          <ac:chgData name="Randall Duchesneau" userId="8477ff5a-2220-4023-8377-91f01e0a823a" providerId="ADAL" clId="{18C597C7-56D5-49A2-8FBF-36036EEAEB11}" dt="2020-03-19T17:17:38.429" v="14695" actId="13244"/>
          <ac:spMkLst>
            <pc:docMk/>
            <pc:sldMk cId="1751047258" sldId="609"/>
            <ac:spMk id="8" creationId="{4BEDCC38-80CC-47D8-83C6-0046E07614E8}"/>
          </ac:spMkLst>
        </pc:spChg>
        <pc:picChg chg="add mod">
          <ac:chgData name="Randall Duchesneau" userId="8477ff5a-2220-4023-8377-91f01e0a823a" providerId="ADAL" clId="{18C597C7-56D5-49A2-8FBF-36036EEAEB11}" dt="2020-03-19T17:17:41.724" v="14696" actId="13244"/>
          <ac:picMkLst>
            <pc:docMk/>
            <pc:sldMk cId="1751047258" sldId="609"/>
            <ac:picMk id="7" creationId="{055875C6-1E65-4EB4-9B29-7400905E495C}"/>
          </ac:picMkLst>
        </pc:picChg>
      </pc:sldChg>
      <pc:sldChg chg="addSp delSp modSp add mod">
        <pc:chgData name="Randall Duchesneau" userId="8477ff5a-2220-4023-8377-91f01e0a823a" providerId="ADAL" clId="{18C597C7-56D5-49A2-8FBF-36036EEAEB11}" dt="2020-03-19T17:22:42.860" v="14711" actId="13244"/>
        <pc:sldMkLst>
          <pc:docMk/>
          <pc:sldMk cId="2447750072" sldId="610"/>
        </pc:sldMkLst>
        <pc:spChg chg="mod">
          <ac:chgData name="Randall Duchesneau" userId="8477ff5a-2220-4023-8377-91f01e0a823a" providerId="ADAL" clId="{18C597C7-56D5-49A2-8FBF-36036EEAEB11}" dt="2020-03-09T18:46:53.193" v="6803"/>
          <ac:spMkLst>
            <pc:docMk/>
            <pc:sldMk cId="2447750072" sldId="610"/>
            <ac:spMk id="2" creationId="{4C417E45-AFCD-4A08-9A9B-64519250C20E}"/>
          </ac:spMkLst>
        </pc:spChg>
        <pc:spChg chg="del mod">
          <ac:chgData name="Randall Duchesneau" userId="8477ff5a-2220-4023-8377-91f01e0a823a" providerId="ADAL" clId="{18C597C7-56D5-49A2-8FBF-36036EEAEB11}" dt="2020-03-09T19:08:14.686" v="6813"/>
          <ac:spMkLst>
            <pc:docMk/>
            <pc:sldMk cId="2447750072" sldId="610"/>
            <ac:spMk id="3" creationId="{234655EF-143F-4E26-9BC1-568B72093054}"/>
          </ac:spMkLst>
        </pc:spChg>
        <pc:spChg chg="add del mod">
          <ac:chgData name="Randall Duchesneau" userId="8477ff5a-2220-4023-8377-91f01e0a823a" providerId="ADAL" clId="{18C597C7-56D5-49A2-8FBF-36036EEAEB11}" dt="2020-03-19T17:21:52.079" v="14709"/>
          <ac:spMkLst>
            <pc:docMk/>
            <pc:sldMk cId="2447750072" sldId="610"/>
            <ac:spMk id="3" creationId="{300CB606-0AAB-452B-9623-32FFF74252AD}"/>
          </ac:spMkLst>
        </pc:spChg>
        <pc:spChg chg="add del mod">
          <ac:chgData name="Randall Duchesneau" userId="8477ff5a-2220-4023-8377-91f01e0a823a" providerId="ADAL" clId="{18C597C7-56D5-49A2-8FBF-36036EEAEB11}" dt="2020-03-10T15:21:53.498" v="7464"/>
          <ac:spMkLst>
            <pc:docMk/>
            <pc:sldMk cId="2447750072" sldId="610"/>
            <ac:spMk id="3" creationId="{DFE5E712-B1C1-478B-97FC-0BA9DD1838E8}"/>
          </ac:spMkLst>
        </pc:spChg>
        <pc:spChg chg="add del mod">
          <ac:chgData name="Randall Duchesneau" userId="8477ff5a-2220-4023-8377-91f01e0a823a" providerId="ADAL" clId="{18C597C7-56D5-49A2-8FBF-36036EEAEB11}" dt="2020-03-19T17:21:52.079" v="14709"/>
          <ac:spMkLst>
            <pc:docMk/>
            <pc:sldMk cId="2447750072" sldId="610"/>
            <ac:spMk id="4" creationId="{8FAC059E-C2B8-4633-8B4E-14FC161CD071}"/>
          </ac:spMkLst>
        </pc:spChg>
        <pc:spChg chg="del">
          <ac:chgData name="Randall Duchesneau" userId="8477ff5a-2220-4023-8377-91f01e0a823a" providerId="ADAL" clId="{18C597C7-56D5-49A2-8FBF-36036EEAEB11}" dt="2020-03-19T17:21:50.040" v="14708"/>
          <ac:spMkLst>
            <pc:docMk/>
            <pc:sldMk cId="2447750072" sldId="610"/>
            <ac:spMk id="5" creationId="{CE76A3ED-101A-429D-950C-B220A459325E}"/>
          </ac:spMkLst>
        </pc:spChg>
        <pc:spChg chg="mod">
          <ac:chgData name="Randall Duchesneau" userId="8477ff5a-2220-4023-8377-91f01e0a823a" providerId="ADAL" clId="{18C597C7-56D5-49A2-8FBF-36036EEAEB11}" dt="2020-03-19T17:22:42.860" v="14711" actId="13244"/>
          <ac:spMkLst>
            <pc:docMk/>
            <pc:sldMk cId="2447750072" sldId="610"/>
            <ac:spMk id="6" creationId="{2EAF4948-CDBB-481F-A303-1BC16CE1F681}"/>
          </ac:spMkLst>
        </pc:spChg>
        <pc:spChg chg="add del mod">
          <ac:chgData name="Randall Duchesneau" userId="8477ff5a-2220-4023-8377-91f01e0a823a" providerId="ADAL" clId="{18C597C7-56D5-49A2-8FBF-36036EEAEB11}" dt="2020-03-19T17:21:52.079" v="14709"/>
          <ac:spMkLst>
            <pc:docMk/>
            <pc:sldMk cId="2447750072" sldId="610"/>
            <ac:spMk id="7" creationId="{E610D614-DBD1-48A5-8ABC-093304F391E0}"/>
          </ac:spMkLst>
        </pc:spChg>
        <pc:picChg chg="add del mod modCrop">
          <ac:chgData name="Randall Duchesneau" userId="8477ff5a-2220-4023-8377-91f01e0a823a" providerId="ADAL" clId="{18C597C7-56D5-49A2-8FBF-36036EEAEB11}" dt="2020-03-10T15:21:51.330" v="7463"/>
          <ac:picMkLst>
            <pc:docMk/>
            <pc:sldMk cId="2447750072" sldId="610"/>
            <ac:picMk id="7" creationId="{BFAF53C0-469A-436B-8AA5-8347DDE63373}"/>
          </ac:picMkLst>
        </pc:picChg>
        <pc:picChg chg="add mod">
          <ac:chgData name="Randall Duchesneau" userId="8477ff5a-2220-4023-8377-91f01e0a823a" providerId="ADAL" clId="{18C597C7-56D5-49A2-8FBF-36036EEAEB11}" dt="2020-03-19T17:22:10.708" v="14710" actId="1440"/>
          <ac:picMkLst>
            <pc:docMk/>
            <pc:sldMk cId="2447750072" sldId="610"/>
            <ac:picMk id="8" creationId="{6DEABF84-D9D6-4786-BA84-6EA2064826D4}"/>
          </ac:picMkLst>
        </pc:picChg>
      </pc:sldChg>
      <pc:sldChg chg="addSp delSp modSp add mod">
        <pc:chgData name="Randall Duchesneau" userId="8477ff5a-2220-4023-8377-91f01e0a823a" providerId="ADAL" clId="{18C597C7-56D5-49A2-8FBF-36036EEAEB11}" dt="2020-03-11T12:21:44.130" v="8145" actId="478"/>
        <pc:sldMkLst>
          <pc:docMk/>
          <pc:sldMk cId="575345703" sldId="611"/>
        </pc:sldMkLst>
        <pc:spChg chg="mod">
          <ac:chgData name="Randall Duchesneau" userId="8477ff5a-2220-4023-8377-91f01e0a823a" providerId="ADAL" clId="{18C597C7-56D5-49A2-8FBF-36036EEAEB11}" dt="2020-03-09T19:20:11.516" v="6858"/>
          <ac:spMkLst>
            <pc:docMk/>
            <pc:sldMk cId="575345703" sldId="611"/>
            <ac:spMk id="2" creationId="{9B807938-B5D0-450B-BF76-30C51F2C7329}"/>
          </ac:spMkLst>
        </pc:spChg>
        <pc:spChg chg="mod">
          <ac:chgData name="Randall Duchesneau" userId="8477ff5a-2220-4023-8377-91f01e0a823a" providerId="ADAL" clId="{18C597C7-56D5-49A2-8FBF-36036EEAEB11}" dt="2020-03-10T15:50:30.802" v="7505" actId="20577"/>
          <ac:spMkLst>
            <pc:docMk/>
            <pc:sldMk cId="575345703" sldId="611"/>
            <ac:spMk id="3" creationId="{53752C03-CF4C-40F0-A3A7-9CCEFAE4C1B7}"/>
          </ac:spMkLst>
        </pc:spChg>
        <pc:spChg chg="del">
          <ac:chgData name="Randall Duchesneau" userId="8477ff5a-2220-4023-8377-91f01e0a823a" providerId="ADAL" clId="{18C597C7-56D5-49A2-8FBF-36036EEAEB11}" dt="2020-03-11T12:21:44.130" v="8145" actId="478"/>
          <ac:spMkLst>
            <pc:docMk/>
            <pc:sldMk cId="575345703" sldId="611"/>
            <ac:spMk id="5" creationId="{00A38276-0CD2-4C8B-B27D-0EF7555EB28F}"/>
          </ac:spMkLst>
        </pc:spChg>
        <pc:spChg chg="del">
          <ac:chgData name="Randall Duchesneau" userId="8477ff5a-2220-4023-8377-91f01e0a823a" providerId="ADAL" clId="{18C597C7-56D5-49A2-8FBF-36036EEAEB11}" dt="2020-03-09T19:13:13.016" v="6846"/>
          <ac:spMkLst>
            <pc:docMk/>
            <pc:sldMk cId="575345703" sldId="611"/>
            <ac:spMk id="6" creationId="{2764734E-176B-4ED8-9A38-E63C16A5F0B5}"/>
          </ac:spMkLst>
        </pc:spChg>
        <pc:grpChg chg="add del">
          <ac:chgData name="Randall Duchesneau" userId="8477ff5a-2220-4023-8377-91f01e0a823a" providerId="ADAL" clId="{18C597C7-56D5-49A2-8FBF-36036EEAEB11}" dt="2020-03-09T19:12:46.614" v="6843"/>
          <ac:grpSpMkLst>
            <pc:docMk/>
            <pc:sldMk cId="575345703" sldId="611"/>
            <ac:grpSpMk id="7" creationId="{7B98AD89-A0DE-41A7-8A93-E34D15B3675C}"/>
          </ac:grpSpMkLst>
        </pc:grpChg>
        <pc:grpChg chg="add del">
          <ac:chgData name="Randall Duchesneau" userId="8477ff5a-2220-4023-8377-91f01e0a823a" providerId="ADAL" clId="{18C597C7-56D5-49A2-8FBF-36036EEAEB11}" dt="2020-03-09T19:12:56.607" v="6845"/>
          <ac:grpSpMkLst>
            <pc:docMk/>
            <pc:sldMk cId="575345703" sldId="611"/>
            <ac:grpSpMk id="11" creationId="{BAC1F2E9-05AA-4D09-B177-30E3ECFA2452}"/>
          </ac:grpSpMkLst>
        </pc:grpChg>
        <pc:picChg chg="add mod">
          <ac:chgData name="Randall Duchesneau" userId="8477ff5a-2220-4023-8377-91f01e0a823a" providerId="ADAL" clId="{18C597C7-56D5-49A2-8FBF-36036EEAEB11}" dt="2020-03-09T19:13:13.016" v="6846"/>
          <ac:picMkLst>
            <pc:docMk/>
            <pc:sldMk cId="575345703" sldId="611"/>
            <ac:picMk id="15" creationId="{D6EBDD8E-7B0E-4100-9CF2-B1005262C884}"/>
          </ac:picMkLst>
        </pc:picChg>
      </pc:sldChg>
      <pc:sldChg chg="addSp delSp modSp add del">
        <pc:chgData name="Randall Duchesneau" userId="8477ff5a-2220-4023-8377-91f01e0a823a" providerId="ADAL" clId="{18C597C7-56D5-49A2-8FBF-36036EEAEB11}" dt="2020-03-11T16:06:05.293" v="8441" actId="2696"/>
        <pc:sldMkLst>
          <pc:docMk/>
          <pc:sldMk cId="805759537" sldId="612"/>
        </pc:sldMkLst>
        <pc:spChg chg="add del mod">
          <ac:chgData name="Randall Duchesneau" userId="8477ff5a-2220-4023-8377-91f01e0a823a" providerId="ADAL" clId="{18C597C7-56D5-49A2-8FBF-36036EEAEB11}" dt="2020-03-09T19:42:41.114" v="6898"/>
          <ac:spMkLst>
            <pc:docMk/>
            <pc:sldMk cId="805759537" sldId="612"/>
            <ac:spMk id="2" creationId="{7683C558-3604-44F5-9605-318AA46A2FEA}"/>
          </ac:spMkLst>
        </pc:spChg>
        <pc:spChg chg="add mod">
          <ac:chgData name="Randall Duchesneau" userId="8477ff5a-2220-4023-8377-91f01e0a823a" providerId="ADAL" clId="{18C597C7-56D5-49A2-8FBF-36036EEAEB11}" dt="2020-03-09T19:42:37.363" v="6897"/>
          <ac:spMkLst>
            <pc:docMk/>
            <pc:sldMk cId="805759537" sldId="612"/>
            <ac:spMk id="3" creationId="{33EA41C6-B97B-457B-B0F5-C46A384563CD}"/>
          </ac:spMkLst>
        </pc:spChg>
        <pc:spChg chg="del">
          <ac:chgData name="Randall Duchesneau" userId="8477ff5a-2220-4023-8377-91f01e0a823a" providerId="ADAL" clId="{18C597C7-56D5-49A2-8FBF-36036EEAEB11}" dt="2020-03-09T19:42:11.027" v="6896"/>
          <ac:spMkLst>
            <pc:docMk/>
            <pc:sldMk cId="805759537" sldId="612"/>
            <ac:spMk id="13" creationId="{2DC0CA64-D607-48F5-BA37-C489290477E4}"/>
          </ac:spMkLst>
        </pc:spChg>
        <pc:graphicFrameChg chg="del">
          <ac:chgData name="Randall Duchesneau" userId="8477ff5a-2220-4023-8377-91f01e0a823a" providerId="ADAL" clId="{18C597C7-56D5-49A2-8FBF-36036EEAEB11}" dt="2020-03-09T19:42:37.363" v="6897"/>
          <ac:graphicFrameMkLst>
            <pc:docMk/>
            <pc:sldMk cId="805759537" sldId="612"/>
            <ac:graphicFrameMk id="8" creationId="{6CD52AC5-3E3F-4F81-BD28-3ACFC8DD6CE5}"/>
          </ac:graphicFrameMkLst>
        </pc:graphicFrameChg>
        <pc:graphicFrameChg chg="add mod">
          <ac:chgData name="Randall Duchesneau" userId="8477ff5a-2220-4023-8377-91f01e0a823a" providerId="ADAL" clId="{18C597C7-56D5-49A2-8FBF-36036EEAEB11}" dt="2020-03-10T14:56:06.773" v="7285"/>
          <ac:graphicFrameMkLst>
            <pc:docMk/>
            <pc:sldMk cId="805759537" sldId="612"/>
            <ac:graphicFrameMk id="9" creationId="{D18AC045-482A-4517-BB8C-576B96A9F658}"/>
          </ac:graphicFrameMkLst>
        </pc:graphicFrameChg>
      </pc:sldChg>
      <pc:sldChg chg="addSp delSp modSp add del">
        <pc:chgData name="Randall Duchesneau" userId="8477ff5a-2220-4023-8377-91f01e0a823a" providerId="ADAL" clId="{18C597C7-56D5-49A2-8FBF-36036EEAEB11}" dt="2020-03-09T19:20:20.642" v="6860" actId="2696"/>
        <pc:sldMkLst>
          <pc:docMk/>
          <pc:sldMk cId="1247087456" sldId="612"/>
        </pc:sldMkLst>
        <pc:grpChg chg="del">
          <ac:chgData name="Randall Duchesneau" userId="8477ff5a-2220-4023-8377-91f01e0a823a" providerId="ADAL" clId="{18C597C7-56D5-49A2-8FBF-36036EEAEB11}" dt="2020-03-09T19:14:54.152" v="6848" actId="165"/>
          <ac:grpSpMkLst>
            <pc:docMk/>
            <pc:sldMk cId="1247087456" sldId="612"/>
            <ac:grpSpMk id="35" creationId="{CF9B1F33-44AB-4ED3-AA43-3A68BEA6B0A6}"/>
          </ac:grpSpMkLst>
        </pc:grpChg>
        <pc:graphicFrameChg chg="add del mod">
          <ac:chgData name="Randall Duchesneau" userId="8477ff5a-2220-4023-8377-91f01e0a823a" providerId="ADAL" clId="{18C597C7-56D5-49A2-8FBF-36036EEAEB11}" dt="2020-03-09T19:17:24.832" v="6852" actId="12084"/>
          <ac:graphicFrameMkLst>
            <pc:docMk/>
            <pc:sldMk cId="1247087456" sldId="612"/>
            <ac:graphicFrameMk id="2" creationId="{EA32774C-34E2-446A-881A-2AA344F761E9}"/>
          </ac:graphicFrameMkLst>
        </pc:graphicFrameChg>
        <pc:picChg chg="add del mod topLvl">
          <ac:chgData name="Randall Duchesneau" userId="8477ff5a-2220-4023-8377-91f01e0a823a" providerId="ADAL" clId="{18C597C7-56D5-49A2-8FBF-36036EEAEB11}" dt="2020-03-09T19:18:42.228" v="6856" actId="732"/>
          <ac:picMkLst>
            <pc:docMk/>
            <pc:sldMk cId="1247087456" sldId="612"/>
            <ac:picMk id="8" creationId="{EB336FCB-E4C2-4DE2-94CB-026F86C7EF8E}"/>
          </ac:picMkLst>
        </pc:picChg>
        <pc:picChg chg="mod topLvl">
          <ac:chgData name="Randall Duchesneau" userId="8477ff5a-2220-4023-8377-91f01e0a823a" providerId="ADAL" clId="{18C597C7-56D5-49A2-8FBF-36036EEAEB11}" dt="2020-03-09T19:14:54.152" v="6848" actId="165"/>
          <ac:picMkLst>
            <pc:docMk/>
            <pc:sldMk cId="1247087456" sldId="612"/>
            <ac:picMk id="9" creationId="{075A26CB-8821-4B51-90CB-E36830A65E7E}"/>
          </ac:picMkLst>
        </pc:picChg>
        <pc:picChg chg="mod topLvl">
          <ac:chgData name="Randall Duchesneau" userId="8477ff5a-2220-4023-8377-91f01e0a823a" providerId="ADAL" clId="{18C597C7-56D5-49A2-8FBF-36036EEAEB11}" dt="2020-03-09T19:14:54.152" v="6848" actId="165"/>
          <ac:picMkLst>
            <pc:docMk/>
            <pc:sldMk cId="1247087456" sldId="612"/>
            <ac:picMk id="10" creationId="{A1A8122D-A921-469C-BC63-B2AA90FA8EBB}"/>
          </ac:picMkLst>
        </pc:picChg>
      </pc:sldChg>
      <pc:sldChg chg="addSp delSp modSp add mod">
        <pc:chgData name="Randall Duchesneau" userId="8477ff5a-2220-4023-8377-91f01e0a823a" providerId="ADAL" clId="{18C597C7-56D5-49A2-8FBF-36036EEAEB11}" dt="2020-03-19T17:29:42.442" v="14729" actId="13244"/>
        <pc:sldMkLst>
          <pc:docMk/>
          <pc:sldMk cId="3636605254" sldId="613"/>
        </pc:sldMkLst>
        <pc:spChg chg="mod">
          <ac:chgData name="Randall Duchesneau" userId="8477ff5a-2220-4023-8377-91f01e0a823a" providerId="ADAL" clId="{18C597C7-56D5-49A2-8FBF-36036EEAEB11}" dt="2020-03-13T13:06:40.026" v="11593" actId="27636"/>
          <ac:spMkLst>
            <pc:docMk/>
            <pc:sldMk cId="3636605254" sldId="613"/>
            <ac:spMk id="2" creationId="{4725FEA3-D3CC-46F3-81C4-0B1AD69A8815}"/>
          </ac:spMkLst>
        </pc:spChg>
        <pc:spChg chg="del mod">
          <ac:chgData name="Randall Duchesneau" userId="8477ff5a-2220-4023-8377-91f01e0a823a" providerId="ADAL" clId="{18C597C7-56D5-49A2-8FBF-36036EEAEB11}" dt="2020-03-09T20:04:00.722" v="6940"/>
          <ac:spMkLst>
            <pc:docMk/>
            <pc:sldMk cId="3636605254" sldId="613"/>
            <ac:spMk id="3" creationId="{E15D7E68-24D2-4D44-A053-A141E9D76D81}"/>
          </ac:spMkLst>
        </pc:spChg>
        <pc:spChg chg="add del mod">
          <ac:chgData name="Randall Duchesneau" userId="8477ff5a-2220-4023-8377-91f01e0a823a" providerId="ADAL" clId="{18C597C7-56D5-49A2-8FBF-36036EEAEB11}" dt="2020-03-13T13:23:54.729" v="11630"/>
          <ac:spMkLst>
            <pc:docMk/>
            <pc:sldMk cId="3636605254" sldId="613"/>
            <ac:spMk id="4" creationId="{D368EAC3-0AFF-46E4-8624-A6AE5D514C7C}"/>
          </ac:spMkLst>
        </pc:spChg>
        <pc:spChg chg="mod">
          <ac:chgData name="Randall Duchesneau" userId="8477ff5a-2220-4023-8377-91f01e0a823a" providerId="ADAL" clId="{18C597C7-56D5-49A2-8FBF-36036EEAEB11}" dt="2020-03-19T17:29:42.442" v="14729" actId="13244"/>
          <ac:spMkLst>
            <pc:docMk/>
            <pc:sldMk cId="3636605254" sldId="613"/>
            <ac:spMk id="5" creationId="{2AAC6BAC-56CE-4418-A664-1AD3980EF961}"/>
          </ac:spMkLst>
        </pc:spChg>
        <pc:spChg chg="add mod">
          <ac:chgData name="Randall Duchesneau" userId="8477ff5a-2220-4023-8377-91f01e0a823a" providerId="ADAL" clId="{18C597C7-56D5-49A2-8FBF-36036EEAEB11}" dt="2020-03-18T16:32:07.919" v="14340" actId="20577"/>
          <ac:spMkLst>
            <pc:docMk/>
            <pc:sldMk cId="3636605254" sldId="613"/>
            <ac:spMk id="6" creationId="{98187CD8-F605-4737-ADDF-9561A318490F}"/>
          </ac:spMkLst>
        </pc:spChg>
        <pc:spChg chg="add del">
          <ac:chgData name="Randall Duchesneau" userId="8477ff5a-2220-4023-8377-91f01e0a823a" providerId="ADAL" clId="{18C597C7-56D5-49A2-8FBF-36036EEAEB11}" dt="2020-03-09T20:03:00.653" v="6935"/>
          <ac:spMkLst>
            <pc:docMk/>
            <pc:sldMk cId="3636605254" sldId="613"/>
            <ac:spMk id="8" creationId="{313D706A-065F-46ED-8BB8-882FB615AB75}"/>
          </ac:spMkLst>
        </pc:spChg>
        <pc:picChg chg="del">
          <ac:chgData name="Randall Duchesneau" userId="8477ff5a-2220-4023-8377-91f01e0a823a" providerId="ADAL" clId="{18C597C7-56D5-49A2-8FBF-36036EEAEB11}" dt="2020-03-09T20:02:56.026" v="6933" actId="478"/>
          <ac:picMkLst>
            <pc:docMk/>
            <pc:sldMk cId="3636605254" sldId="613"/>
            <ac:picMk id="7" creationId="{1C8F887F-24BA-40AF-B1DB-B0DEB729FAD9}"/>
          </ac:picMkLst>
        </pc:picChg>
        <pc:picChg chg="add mod">
          <ac:chgData name="Randall Duchesneau" userId="8477ff5a-2220-4023-8377-91f01e0a823a" providerId="ADAL" clId="{18C597C7-56D5-49A2-8FBF-36036EEAEB11}" dt="2020-03-13T13:24:47.903" v="11632" actId="1440"/>
          <ac:picMkLst>
            <pc:docMk/>
            <pc:sldMk cId="3636605254" sldId="613"/>
            <ac:picMk id="8" creationId="{D22B59F1-05E3-43BA-B9EB-E40E253E65FD}"/>
          </ac:picMkLst>
        </pc:picChg>
        <pc:picChg chg="add del mod">
          <ac:chgData name="Randall Duchesneau" userId="8477ff5a-2220-4023-8377-91f01e0a823a" providerId="ADAL" clId="{18C597C7-56D5-49A2-8FBF-36036EEAEB11}" dt="2020-03-13T13:23:49.488" v="11629" actId="478"/>
          <ac:picMkLst>
            <pc:docMk/>
            <pc:sldMk cId="3636605254" sldId="613"/>
            <ac:picMk id="9" creationId="{C156F191-96A3-4475-BE48-3979399E3E62}"/>
          </ac:picMkLst>
        </pc:picChg>
      </pc:sldChg>
      <pc:sldChg chg="delSp modSp add del mod">
        <pc:chgData name="Randall Duchesneau" userId="8477ff5a-2220-4023-8377-91f01e0a823a" providerId="ADAL" clId="{18C597C7-56D5-49A2-8FBF-36036EEAEB11}" dt="2020-03-09T20:13:48.222" v="6990" actId="2696"/>
        <pc:sldMkLst>
          <pc:docMk/>
          <pc:sldMk cId="4120263809" sldId="614"/>
        </pc:sldMkLst>
        <pc:spChg chg="mod">
          <ac:chgData name="Randall Duchesneau" userId="8477ff5a-2220-4023-8377-91f01e0a823a" providerId="ADAL" clId="{18C597C7-56D5-49A2-8FBF-36036EEAEB11}" dt="2020-03-09T20:12:35.058" v="6984" actId="5793"/>
          <ac:spMkLst>
            <pc:docMk/>
            <pc:sldMk cId="4120263809" sldId="614"/>
            <ac:spMk id="3" creationId="{ECFC20E7-0817-497B-B249-0FA244F30B11}"/>
          </ac:spMkLst>
        </pc:spChg>
        <pc:spChg chg="del">
          <ac:chgData name="Randall Duchesneau" userId="8477ff5a-2220-4023-8377-91f01e0a823a" providerId="ADAL" clId="{18C597C7-56D5-49A2-8FBF-36036EEAEB11}" dt="2020-03-09T20:12:03.836" v="6961" actId="478"/>
          <ac:spMkLst>
            <pc:docMk/>
            <pc:sldMk cId="4120263809" sldId="614"/>
            <ac:spMk id="6" creationId="{8F9ACB47-4556-4AE1-BE9E-5FEF31511BFC}"/>
          </ac:spMkLst>
        </pc:spChg>
      </pc:sldChg>
      <pc:sldChg chg="addSp delSp modSp add mod">
        <pc:chgData name="Randall Duchesneau" userId="8477ff5a-2220-4023-8377-91f01e0a823a" providerId="ADAL" clId="{18C597C7-56D5-49A2-8FBF-36036EEAEB11}" dt="2020-03-18T12:58:43.604" v="14338" actId="20577"/>
        <pc:sldMkLst>
          <pc:docMk/>
          <pc:sldMk cId="2868127233" sldId="615"/>
        </pc:sldMkLst>
        <pc:spChg chg="del mod">
          <ac:chgData name="Randall Duchesneau" userId="8477ff5a-2220-4023-8377-91f01e0a823a" providerId="ADAL" clId="{18C597C7-56D5-49A2-8FBF-36036EEAEB11}" dt="2020-03-09T20:13:36.793" v="6989"/>
          <ac:spMkLst>
            <pc:docMk/>
            <pc:sldMk cId="2868127233" sldId="615"/>
            <ac:spMk id="3" creationId="{ECFC20E7-0817-497B-B249-0FA244F30B11}"/>
          </ac:spMkLst>
        </pc:spChg>
        <pc:spChg chg="del">
          <ac:chgData name="Randall Duchesneau" userId="8477ff5a-2220-4023-8377-91f01e0a823a" providerId="ADAL" clId="{18C597C7-56D5-49A2-8FBF-36036EEAEB11}" dt="2020-03-13T12:01:54.364" v="10691" actId="478"/>
          <ac:spMkLst>
            <pc:docMk/>
            <pc:sldMk cId="2868127233" sldId="615"/>
            <ac:spMk id="5" creationId="{ACEBECA7-D11D-4E1C-AA24-CD172641CF27}"/>
          </ac:spMkLst>
        </pc:spChg>
        <pc:spChg chg="add mod">
          <ac:chgData name="Randall Duchesneau" userId="8477ff5a-2220-4023-8377-91f01e0a823a" providerId="ADAL" clId="{18C597C7-56D5-49A2-8FBF-36036EEAEB11}" dt="2020-03-18T12:58:43.604" v="14338" actId="20577"/>
          <ac:spMkLst>
            <pc:docMk/>
            <pc:sldMk cId="2868127233" sldId="615"/>
            <ac:spMk id="7" creationId="{B2C6E449-9629-4012-924D-7C02E4A7D79F}"/>
          </ac:spMkLst>
        </pc:spChg>
        <pc:picChg chg="add mod">
          <ac:chgData name="Randall Duchesneau" userId="8477ff5a-2220-4023-8377-91f01e0a823a" providerId="ADAL" clId="{18C597C7-56D5-49A2-8FBF-36036EEAEB11}" dt="2020-03-13T14:52:34.164" v="12007"/>
          <ac:picMkLst>
            <pc:docMk/>
            <pc:sldMk cId="2868127233" sldId="615"/>
            <ac:picMk id="9" creationId="{06333BFD-96B1-4AED-9AEA-D7D3A79331A6}"/>
          </ac:picMkLst>
        </pc:picChg>
        <pc:picChg chg="del">
          <ac:chgData name="Randall Duchesneau" userId="8477ff5a-2220-4023-8377-91f01e0a823a" providerId="ADAL" clId="{18C597C7-56D5-49A2-8FBF-36036EEAEB11}" dt="2020-03-09T20:12:50.694" v="6986" actId="478"/>
          <ac:picMkLst>
            <pc:docMk/>
            <pc:sldMk cId="2868127233" sldId="615"/>
            <ac:picMk id="12" creationId="{6D33D072-9961-4567-B756-EBFD66DA0F38}"/>
          </ac:picMkLst>
        </pc:picChg>
      </pc:sldChg>
      <pc:sldChg chg="addSp delSp modSp add del mod">
        <pc:chgData name="Randall Duchesneau" userId="8477ff5a-2220-4023-8377-91f01e0a823a" providerId="ADAL" clId="{18C597C7-56D5-49A2-8FBF-36036EEAEB11}" dt="2020-03-10T15:03:00.803" v="7323" actId="2696"/>
        <pc:sldMkLst>
          <pc:docMk/>
          <pc:sldMk cId="3955199450" sldId="616"/>
        </pc:sldMkLst>
        <pc:spChg chg="mod">
          <ac:chgData name="Randall Duchesneau" userId="8477ff5a-2220-4023-8377-91f01e0a823a" providerId="ADAL" clId="{18C597C7-56D5-49A2-8FBF-36036EEAEB11}" dt="2020-03-10T14:57:22.002" v="7288" actId="1076"/>
          <ac:spMkLst>
            <pc:docMk/>
            <pc:sldMk cId="3955199450" sldId="616"/>
            <ac:spMk id="6" creationId="{971981DE-C535-4ACD-88C6-B95C46906FC0}"/>
          </ac:spMkLst>
        </pc:spChg>
        <pc:graphicFrameChg chg="add mod">
          <ac:chgData name="Randall Duchesneau" userId="8477ff5a-2220-4023-8377-91f01e0a823a" providerId="ADAL" clId="{18C597C7-56D5-49A2-8FBF-36036EEAEB11}" dt="2020-03-10T14:58:57.687" v="7297" actId="1076"/>
          <ac:graphicFrameMkLst>
            <pc:docMk/>
            <pc:sldMk cId="3955199450" sldId="616"/>
            <ac:graphicFrameMk id="3" creationId="{8C5EF858-5E98-42D8-9FF3-B306028E5124}"/>
          </ac:graphicFrameMkLst>
        </pc:graphicFrameChg>
        <pc:picChg chg="del">
          <ac:chgData name="Randall Duchesneau" userId="8477ff5a-2220-4023-8377-91f01e0a823a" providerId="ADAL" clId="{18C597C7-56D5-49A2-8FBF-36036EEAEB11}" dt="2020-03-10T14:57:12.131" v="7287" actId="12084"/>
          <ac:picMkLst>
            <pc:docMk/>
            <pc:sldMk cId="3955199450" sldId="616"/>
            <ac:picMk id="7" creationId="{84D4FFE5-2F15-4520-9D58-39C48EE91AFE}"/>
          </ac:picMkLst>
        </pc:picChg>
      </pc:sldChg>
      <pc:sldChg chg="addSp delSp modSp add mod">
        <pc:chgData name="Randall Duchesneau" userId="8477ff5a-2220-4023-8377-91f01e0a823a" providerId="ADAL" clId="{18C597C7-56D5-49A2-8FBF-36036EEAEB11}" dt="2020-03-19T17:19:15.965" v="14700" actId="13244"/>
        <pc:sldMkLst>
          <pc:docMk/>
          <pc:sldMk cId="3388779864" sldId="617"/>
        </pc:sldMkLst>
        <pc:spChg chg="mod">
          <ac:chgData name="Randall Duchesneau" userId="8477ff5a-2220-4023-8377-91f01e0a823a" providerId="ADAL" clId="{18C597C7-56D5-49A2-8FBF-36036EEAEB11}" dt="2020-03-13T13:12:47.747" v="11620" actId="122"/>
          <ac:spMkLst>
            <pc:docMk/>
            <pc:sldMk cId="3388779864" sldId="617"/>
            <ac:spMk id="2" creationId="{0905EC34-3B2C-46B6-8730-B7F9226498B3}"/>
          </ac:spMkLst>
        </pc:spChg>
        <pc:spChg chg="del">
          <ac:chgData name="Randall Duchesneau" userId="8477ff5a-2220-4023-8377-91f01e0a823a" providerId="ADAL" clId="{18C597C7-56D5-49A2-8FBF-36036EEAEB11}" dt="2020-03-10T15:01:11.205" v="7312"/>
          <ac:spMkLst>
            <pc:docMk/>
            <pc:sldMk cId="3388779864" sldId="617"/>
            <ac:spMk id="3" creationId="{36E49C41-A802-457F-B992-89F1BCD60825}"/>
          </ac:spMkLst>
        </pc:spChg>
        <pc:spChg chg="mod">
          <ac:chgData name="Randall Duchesneau" userId="8477ff5a-2220-4023-8377-91f01e0a823a" providerId="ADAL" clId="{18C597C7-56D5-49A2-8FBF-36036EEAEB11}" dt="2020-03-19T17:18:35.949" v="14699" actId="13244"/>
          <ac:spMkLst>
            <pc:docMk/>
            <pc:sldMk cId="3388779864" sldId="617"/>
            <ac:spMk id="5" creationId="{F5A42BD4-D5A4-4188-84ED-BD24349071A9}"/>
          </ac:spMkLst>
        </pc:spChg>
        <pc:spChg chg="del mod">
          <ac:chgData name="Randall Duchesneau" userId="8477ff5a-2220-4023-8377-91f01e0a823a" providerId="ADAL" clId="{18C597C7-56D5-49A2-8FBF-36036EEAEB11}" dt="2020-03-10T15:00:24.989" v="7306"/>
          <ac:spMkLst>
            <pc:docMk/>
            <pc:sldMk cId="3388779864" sldId="617"/>
            <ac:spMk id="6" creationId="{971981DE-C535-4ACD-88C6-B95C46906FC0}"/>
          </ac:spMkLst>
        </pc:spChg>
        <pc:spChg chg="del">
          <ac:chgData name="Randall Duchesneau" userId="8477ff5a-2220-4023-8377-91f01e0a823a" providerId="ADAL" clId="{18C597C7-56D5-49A2-8FBF-36036EEAEB11}" dt="2020-03-10T15:00:44.987" v="7308"/>
          <ac:spMkLst>
            <pc:docMk/>
            <pc:sldMk cId="3388779864" sldId="617"/>
            <ac:spMk id="10" creationId="{CBDD0F99-5CB3-4E5B-8E04-9F36EBD07066}"/>
          </ac:spMkLst>
        </pc:spChg>
        <pc:spChg chg="del">
          <ac:chgData name="Randall Duchesneau" userId="8477ff5a-2220-4023-8377-91f01e0a823a" providerId="ADAL" clId="{18C597C7-56D5-49A2-8FBF-36036EEAEB11}" dt="2020-03-10T15:00:53.167" v="7310"/>
          <ac:spMkLst>
            <pc:docMk/>
            <pc:sldMk cId="3388779864" sldId="617"/>
            <ac:spMk id="12" creationId="{A27717D3-7A3B-4AA7-83EE-1BC3426C0BD0}"/>
          </ac:spMkLst>
        </pc:spChg>
        <pc:spChg chg="add mod">
          <ac:chgData name="Randall Duchesneau" userId="8477ff5a-2220-4023-8377-91f01e0a823a" providerId="ADAL" clId="{18C597C7-56D5-49A2-8FBF-36036EEAEB11}" dt="2020-03-11T16:42:29.015" v="8584" actId="15"/>
          <ac:spMkLst>
            <pc:docMk/>
            <pc:sldMk cId="3388779864" sldId="617"/>
            <ac:spMk id="14" creationId="{9311803C-253A-4E72-B1B3-69C3A9FA4E73}"/>
          </ac:spMkLst>
        </pc:spChg>
        <pc:picChg chg="del">
          <ac:chgData name="Randall Duchesneau" userId="8477ff5a-2220-4023-8377-91f01e0a823a" providerId="ADAL" clId="{18C597C7-56D5-49A2-8FBF-36036EEAEB11}" dt="2020-03-10T14:59:55.371" v="7301" actId="478"/>
          <ac:picMkLst>
            <pc:docMk/>
            <pc:sldMk cId="3388779864" sldId="617"/>
            <ac:picMk id="7" creationId="{84D4FFE5-2F15-4520-9D58-39C48EE91AFE}"/>
          </ac:picMkLst>
        </pc:picChg>
        <pc:picChg chg="del">
          <ac:chgData name="Randall Duchesneau" userId="8477ff5a-2220-4023-8377-91f01e0a823a" providerId="ADAL" clId="{18C597C7-56D5-49A2-8FBF-36036EEAEB11}" dt="2020-03-10T15:00:48.687" v="7309"/>
          <ac:picMkLst>
            <pc:docMk/>
            <pc:sldMk cId="3388779864" sldId="617"/>
            <ac:picMk id="8" creationId="{A8AC9A82-0D22-467B-94D1-F60E00597DE5}"/>
          </ac:picMkLst>
        </pc:picChg>
        <pc:picChg chg="del">
          <ac:chgData name="Randall Duchesneau" userId="8477ff5a-2220-4023-8377-91f01e0a823a" providerId="ADAL" clId="{18C597C7-56D5-49A2-8FBF-36036EEAEB11}" dt="2020-03-10T15:00:22.760" v="7305"/>
          <ac:picMkLst>
            <pc:docMk/>
            <pc:sldMk cId="3388779864" sldId="617"/>
            <ac:picMk id="9" creationId="{7BC423E0-BD68-4B3A-9BD7-B4714DE8E1CA}"/>
          </ac:picMkLst>
        </pc:picChg>
        <pc:picChg chg="del">
          <ac:chgData name="Randall Duchesneau" userId="8477ff5a-2220-4023-8377-91f01e0a823a" providerId="ADAL" clId="{18C597C7-56D5-49A2-8FBF-36036EEAEB11}" dt="2020-03-10T15:00:42.017" v="7307"/>
          <ac:picMkLst>
            <pc:docMk/>
            <pc:sldMk cId="3388779864" sldId="617"/>
            <ac:picMk id="11" creationId="{4A349486-3529-44ED-A21C-BF4C08A4E066}"/>
          </ac:picMkLst>
        </pc:picChg>
        <pc:picChg chg="add mod">
          <ac:chgData name="Randall Duchesneau" userId="8477ff5a-2220-4023-8377-91f01e0a823a" providerId="ADAL" clId="{18C597C7-56D5-49A2-8FBF-36036EEAEB11}" dt="2020-03-10T15:02:25.545" v="7318" actId="1440"/>
          <ac:picMkLst>
            <pc:docMk/>
            <pc:sldMk cId="3388779864" sldId="617"/>
            <ac:picMk id="15" creationId="{5D175987-7371-4CEB-8A37-633BC4870FCC}"/>
          </ac:picMkLst>
        </pc:picChg>
        <pc:picChg chg="add mod">
          <ac:chgData name="Randall Duchesneau" userId="8477ff5a-2220-4023-8377-91f01e0a823a" providerId="ADAL" clId="{18C597C7-56D5-49A2-8FBF-36036EEAEB11}" dt="2020-03-10T15:04:52.074" v="7332" actId="962"/>
          <ac:picMkLst>
            <pc:docMk/>
            <pc:sldMk cId="3388779864" sldId="617"/>
            <ac:picMk id="16" creationId="{41589737-856B-4474-8BD1-A3622FD9864B}"/>
          </ac:picMkLst>
        </pc:picChg>
        <pc:picChg chg="add mod">
          <ac:chgData name="Randall Duchesneau" userId="8477ff5a-2220-4023-8377-91f01e0a823a" providerId="ADAL" clId="{18C597C7-56D5-49A2-8FBF-36036EEAEB11}" dt="2020-03-10T15:02:33.624" v="7321" actId="1440"/>
          <ac:picMkLst>
            <pc:docMk/>
            <pc:sldMk cId="3388779864" sldId="617"/>
            <ac:picMk id="17" creationId="{FEC16F46-E888-473C-B6F3-B395814B6A74}"/>
          </ac:picMkLst>
        </pc:picChg>
        <pc:picChg chg="add mod">
          <ac:chgData name="Randall Duchesneau" userId="8477ff5a-2220-4023-8377-91f01e0a823a" providerId="ADAL" clId="{18C597C7-56D5-49A2-8FBF-36036EEAEB11}" dt="2020-03-19T17:19:15.965" v="14700" actId="13244"/>
          <ac:picMkLst>
            <pc:docMk/>
            <pc:sldMk cId="3388779864" sldId="617"/>
            <ac:picMk id="18" creationId="{8E63D315-14E5-4B1E-8491-0D48B83499FD}"/>
          </ac:picMkLst>
        </pc:picChg>
      </pc:sldChg>
      <pc:sldChg chg="addSp delSp modSp add mod">
        <pc:chgData name="Randall Duchesneau" userId="8477ff5a-2220-4023-8377-91f01e0a823a" providerId="ADAL" clId="{18C597C7-56D5-49A2-8FBF-36036EEAEB11}" dt="2020-03-19T17:19:57.003" v="14703" actId="13244"/>
        <pc:sldMkLst>
          <pc:docMk/>
          <pc:sldMk cId="1433445458" sldId="618"/>
        </pc:sldMkLst>
        <pc:spChg chg="mod">
          <ac:chgData name="Randall Duchesneau" userId="8477ff5a-2220-4023-8377-91f01e0a823a" providerId="ADAL" clId="{18C597C7-56D5-49A2-8FBF-36036EEAEB11}" dt="2020-03-13T13:12:53.994" v="11621" actId="122"/>
          <ac:spMkLst>
            <pc:docMk/>
            <pc:sldMk cId="1433445458" sldId="618"/>
            <ac:spMk id="2" creationId="{0905EC34-3B2C-46B6-8730-B7F9226498B3}"/>
          </ac:spMkLst>
        </pc:spChg>
        <pc:spChg chg="mod">
          <ac:chgData name="Randall Duchesneau" userId="8477ff5a-2220-4023-8377-91f01e0a823a" providerId="ADAL" clId="{18C597C7-56D5-49A2-8FBF-36036EEAEB11}" dt="2020-03-19T17:19:36.442" v="14701" actId="13244"/>
          <ac:spMkLst>
            <pc:docMk/>
            <pc:sldMk cId="1433445458" sldId="618"/>
            <ac:spMk id="5" creationId="{F5A42BD4-D5A4-4188-84ED-BD24349071A9}"/>
          </ac:spMkLst>
        </pc:spChg>
        <pc:spChg chg="del mod">
          <ac:chgData name="Randall Duchesneau" userId="8477ff5a-2220-4023-8377-91f01e0a823a" providerId="ADAL" clId="{18C597C7-56D5-49A2-8FBF-36036EEAEB11}" dt="2020-03-10T15:15:51.539" v="7418"/>
          <ac:spMkLst>
            <pc:docMk/>
            <pc:sldMk cId="1433445458" sldId="618"/>
            <ac:spMk id="6" creationId="{971981DE-C535-4ACD-88C6-B95C46906FC0}"/>
          </ac:spMkLst>
        </pc:spChg>
        <pc:spChg chg="add mod">
          <ac:chgData name="Randall Duchesneau" userId="8477ff5a-2220-4023-8377-91f01e0a823a" providerId="ADAL" clId="{18C597C7-56D5-49A2-8FBF-36036EEAEB11}" dt="2020-03-19T17:19:52.162" v="14702" actId="13244"/>
          <ac:spMkLst>
            <pc:docMk/>
            <pc:sldMk cId="1433445458" sldId="618"/>
            <ac:spMk id="7" creationId="{1DF46926-63DA-41A0-A2EB-7EE762584A04}"/>
          </ac:spMkLst>
        </pc:spChg>
        <pc:picChg chg="del">
          <ac:chgData name="Randall Duchesneau" userId="8477ff5a-2220-4023-8377-91f01e0a823a" providerId="ADAL" clId="{18C597C7-56D5-49A2-8FBF-36036EEAEB11}" dt="2020-03-10T15:06:30.344" v="7340" actId="478"/>
          <ac:picMkLst>
            <pc:docMk/>
            <pc:sldMk cId="1433445458" sldId="618"/>
            <ac:picMk id="9" creationId="{DAB0FE64-35E2-4856-887F-F7A4C4CC5297}"/>
          </ac:picMkLst>
        </pc:picChg>
        <pc:picChg chg="add mod">
          <ac:chgData name="Randall Duchesneau" userId="8477ff5a-2220-4023-8377-91f01e0a823a" providerId="ADAL" clId="{18C597C7-56D5-49A2-8FBF-36036EEAEB11}" dt="2020-03-19T17:19:57.003" v="14703" actId="13244"/>
          <ac:picMkLst>
            <pc:docMk/>
            <pc:sldMk cId="1433445458" sldId="618"/>
            <ac:picMk id="10" creationId="{CE816FA9-D134-4E88-82C3-F51768CE1D8B}"/>
          </ac:picMkLst>
        </pc:picChg>
      </pc:sldChg>
      <pc:sldChg chg="delSp modSp add mod">
        <pc:chgData name="Randall Duchesneau" userId="8477ff5a-2220-4023-8377-91f01e0a823a" providerId="ADAL" clId="{18C597C7-56D5-49A2-8FBF-36036EEAEB11}" dt="2020-03-19T17:20:56.680" v="14706" actId="13244"/>
        <pc:sldMkLst>
          <pc:docMk/>
          <pc:sldMk cId="2297058966" sldId="619"/>
        </pc:sldMkLst>
        <pc:spChg chg="mod">
          <ac:chgData name="Randall Duchesneau" userId="8477ff5a-2220-4023-8377-91f01e0a823a" providerId="ADAL" clId="{18C597C7-56D5-49A2-8FBF-36036EEAEB11}" dt="2020-03-13T13:14:35.036" v="11628" actId="20577"/>
          <ac:spMkLst>
            <pc:docMk/>
            <pc:sldMk cId="2297058966" sldId="619"/>
            <ac:spMk id="6" creationId="{69F9A8B2-CEA0-43F2-9AF1-7A288AFD5AB0}"/>
          </ac:spMkLst>
        </pc:spChg>
        <pc:spChg chg="del mod">
          <ac:chgData name="Randall Duchesneau" userId="8477ff5a-2220-4023-8377-91f01e0a823a" providerId="ADAL" clId="{18C597C7-56D5-49A2-8FBF-36036EEAEB11}" dt="2020-03-10T15:19:12.838" v="7434" actId="478"/>
          <ac:spMkLst>
            <pc:docMk/>
            <pc:sldMk cId="2297058966" sldId="619"/>
            <ac:spMk id="7" creationId="{97AFF432-FA3B-4655-B807-3DBFF97FE1E1}"/>
          </ac:spMkLst>
        </pc:spChg>
        <pc:spChg chg="mod">
          <ac:chgData name="Randall Duchesneau" userId="8477ff5a-2220-4023-8377-91f01e0a823a" providerId="ADAL" clId="{18C597C7-56D5-49A2-8FBF-36036EEAEB11}" dt="2020-03-10T15:19:44.618" v="7455" actId="12"/>
          <ac:spMkLst>
            <pc:docMk/>
            <pc:sldMk cId="2297058966" sldId="619"/>
            <ac:spMk id="8" creationId="{F5185D10-5D20-4347-B14D-DD89C0E36122}"/>
          </ac:spMkLst>
        </pc:spChg>
        <pc:spChg chg="del">
          <ac:chgData name="Randall Duchesneau" userId="8477ff5a-2220-4023-8377-91f01e0a823a" providerId="ADAL" clId="{18C597C7-56D5-49A2-8FBF-36036EEAEB11}" dt="2020-03-10T15:18:31.070" v="7423" actId="478"/>
          <ac:spMkLst>
            <pc:docMk/>
            <pc:sldMk cId="2297058966" sldId="619"/>
            <ac:spMk id="9" creationId="{534DDA90-BB0C-4BB0-BC9B-71FC3EA63B51}"/>
          </ac:spMkLst>
        </pc:spChg>
        <pc:spChg chg="mod">
          <ac:chgData name="Randall Duchesneau" userId="8477ff5a-2220-4023-8377-91f01e0a823a" providerId="ADAL" clId="{18C597C7-56D5-49A2-8FBF-36036EEAEB11}" dt="2020-03-19T17:20:56.680" v="14706" actId="13244"/>
          <ac:spMkLst>
            <pc:docMk/>
            <pc:sldMk cId="2297058966" sldId="619"/>
            <ac:spMk id="10" creationId="{62FB0563-2E67-4AA8-B758-595982E404C1}"/>
          </ac:spMkLst>
        </pc:spChg>
      </pc:sldChg>
      <pc:sldChg chg="add">
        <pc:chgData name="Randall Duchesneau" userId="8477ff5a-2220-4023-8377-91f01e0a823a" providerId="ADAL" clId="{18C597C7-56D5-49A2-8FBF-36036EEAEB11}" dt="2020-03-10T15:23:41.922" v="7471"/>
        <pc:sldMkLst>
          <pc:docMk/>
          <pc:sldMk cId="3757292589" sldId="620"/>
        </pc:sldMkLst>
      </pc:sldChg>
      <pc:sldChg chg="delSp modSp add mod">
        <pc:chgData name="Randall Duchesneau" userId="8477ff5a-2220-4023-8377-91f01e0a823a" providerId="ADAL" clId="{18C597C7-56D5-49A2-8FBF-36036EEAEB11}" dt="2020-03-16T15:17:48.605" v="14097" actId="20577"/>
        <pc:sldMkLst>
          <pc:docMk/>
          <pc:sldMk cId="828297448" sldId="621"/>
        </pc:sldMkLst>
        <pc:spChg chg="mod">
          <ac:chgData name="Randall Duchesneau" userId="8477ff5a-2220-4023-8377-91f01e0a823a" providerId="ADAL" clId="{18C597C7-56D5-49A2-8FBF-36036EEAEB11}" dt="2020-03-10T15:54:23.410" v="7508"/>
          <ac:spMkLst>
            <pc:docMk/>
            <pc:sldMk cId="828297448" sldId="621"/>
            <ac:spMk id="2" creationId="{E4E46976-ADED-4C3B-B3DC-1F4D3BDFA3F0}"/>
          </ac:spMkLst>
        </pc:spChg>
        <pc:spChg chg="del">
          <ac:chgData name="Randall Duchesneau" userId="8477ff5a-2220-4023-8377-91f01e0a823a" providerId="ADAL" clId="{18C597C7-56D5-49A2-8FBF-36036EEAEB11}" dt="2020-03-11T12:21:31.675" v="8144" actId="478"/>
          <ac:spMkLst>
            <pc:docMk/>
            <pc:sldMk cId="828297448" sldId="621"/>
            <ac:spMk id="5" creationId="{DE49426A-8689-4CBA-BC15-9121D16476E4}"/>
          </ac:spMkLst>
        </pc:spChg>
        <pc:spChg chg="mod">
          <ac:chgData name="Randall Duchesneau" userId="8477ff5a-2220-4023-8377-91f01e0a823a" providerId="ADAL" clId="{18C597C7-56D5-49A2-8FBF-36036EEAEB11}" dt="2020-03-16T15:17:48.605" v="14097" actId="20577"/>
          <ac:spMkLst>
            <pc:docMk/>
            <pc:sldMk cId="828297448" sldId="621"/>
            <ac:spMk id="6" creationId="{5C2E4445-7E78-420E-92B8-752C62101E3D}"/>
          </ac:spMkLst>
        </pc:spChg>
      </pc:sldChg>
      <pc:sldChg chg="addSp delSp modSp add mod">
        <pc:chgData name="Randall Duchesneau" userId="8477ff5a-2220-4023-8377-91f01e0a823a" providerId="ADAL" clId="{18C597C7-56D5-49A2-8FBF-36036EEAEB11}" dt="2020-03-18T13:57:12.073" v="14339" actId="478"/>
        <pc:sldMkLst>
          <pc:docMk/>
          <pc:sldMk cId="4229469628" sldId="622"/>
        </pc:sldMkLst>
        <pc:spChg chg="del mod">
          <ac:chgData name="Randall Duchesneau" userId="8477ff5a-2220-4023-8377-91f01e0a823a" providerId="ADAL" clId="{18C597C7-56D5-49A2-8FBF-36036EEAEB11}" dt="2020-03-10T16:06:40.545" v="7524" actId="478"/>
          <ac:spMkLst>
            <pc:docMk/>
            <pc:sldMk cId="4229469628" sldId="622"/>
            <ac:spMk id="3" creationId="{E15D7E68-24D2-4D44-A053-A141E9D76D81}"/>
          </ac:spMkLst>
        </pc:spChg>
        <pc:spChg chg="del">
          <ac:chgData name="Randall Duchesneau" userId="8477ff5a-2220-4023-8377-91f01e0a823a" providerId="ADAL" clId="{18C597C7-56D5-49A2-8FBF-36036EEAEB11}" dt="2020-03-18T13:57:12.073" v="14339" actId="478"/>
          <ac:spMkLst>
            <pc:docMk/>
            <pc:sldMk cId="4229469628" sldId="622"/>
            <ac:spMk id="5" creationId="{2AAC6BAC-56CE-4418-A664-1AD3980EF961}"/>
          </ac:spMkLst>
        </pc:spChg>
        <pc:spChg chg="add mod">
          <ac:chgData name="Randall Duchesneau" userId="8477ff5a-2220-4023-8377-91f01e0a823a" providerId="ADAL" clId="{18C597C7-56D5-49A2-8FBF-36036EEAEB11}" dt="2020-03-11T12:31:53.953" v="8153" actId="27636"/>
          <ac:spMkLst>
            <pc:docMk/>
            <pc:sldMk cId="4229469628" sldId="622"/>
            <ac:spMk id="7" creationId="{01A056F0-8AE6-416A-8F80-D0581434157D}"/>
          </ac:spMkLst>
        </pc:spChg>
        <pc:spChg chg="add del mod">
          <ac:chgData name="Randall Duchesneau" userId="8477ff5a-2220-4023-8377-91f01e0a823a" providerId="ADAL" clId="{18C597C7-56D5-49A2-8FBF-36036EEAEB11}" dt="2020-03-10T16:06:17.844" v="7520"/>
          <ac:spMkLst>
            <pc:docMk/>
            <pc:sldMk cId="4229469628" sldId="622"/>
            <ac:spMk id="8" creationId="{5C894B5F-9067-4C73-B74D-F638D4AB4327}"/>
          </ac:spMkLst>
        </pc:spChg>
        <pc:spChg chg="add del mod">
          <ac:chgData name="Randall Duchesneau" userId="8477ff5a-2220-4023-8377-91f01e0a823a" providerId="ADAL" clId="{18C597C7-56D5-49A2-8FBF-36036EEAEB11}" dt="2020-03-10T16:06:17.844" v="7520"/>
          <ac:spMkLst>
            <pc:docMk/>
            <pc:sldMk cId="4229469628" sldId="622"/>
            <ac:spMk id="9" creationId="{C3899846-4E73-4309-BDB4-9D7D3ACF6370}"/>
          </ac:spMkLst>
        </pc:spChg>
        <pc:spChg chg="add del mod">
          <ac:chgData name="Randall Duchesneau" userId="8477ff5a-2220-4023-8377-91f01e0a823a" providerId="ADAL" clId="{18C597C7-56D5-49A2-8FBF-36036EEAEB11}" dt="2020-03-10T16:06:17.844" v="7520"/>
          <ac:spMkLst>
            <pc:docMk/>
            <pc:sldMk cId="4229469628" sldId="622"/>
            <ac:spMk id="11" creationId="{8DD82455-2074-4944-97A7-E77B7A0929BA}"/>
          </ac:spMkLst>
        </pc:spChg>
        <pc:spChg chg="add del mod">
          <ac:chgData name="Randall Duchesneau" userId="8477ff5a-2220-4023-8377-91f01e0a823a" providerId="ADAL" clId="{18C597C7-56D5-49A2-8FBF-36036EEAEB11}" dt="2020-03-10T16:06:17.844" v="7520"/>
          <ac:spMkLst>
            <pc:docMk/>
            <pc:sldMk cId="4229469628" sldId="622"/>
            <ac:spMk id="12" creationId="{97F615FE-2CEF-416F-9280-46D266086BCE}"/>
          </ac:spMkLst>
        </pc:spChg>
        <pc:spChg chg="add del mod">
          <ac:chgData name="Randall Duchesneau" userId="8477ff5a-2220-4023-8377-91f01e0a823a" providerId="ADAL" clId="{18C597C7-56D5-49A2-8FBF-36036EEAEB11}" dt="2020-03-10T16:06:17.844" v="7520"/>
          <ac:spMkLst>
            <pc:docMk/>
            <pc:sldMk cId="4229469628" sldId="622"/>
            <ac:spMk id="13" creationId="{DA0102A9-7E64-4A7A-B734-FFA3ED9779B0}"/>
          </ac:spMkLst>
        </pc:spChg>
        <pc:spChg chg="add del mod">
          <ac:chgData name="Randall Duchesneau" userId="8477ff5a-2220-4023-8377-91f01e0a823a" providerId="ADAL" clId="{18C597C7-56D5-49A2-8FBF-36036EEAEB11}" dt="2020-03-10T16:06:44.869" v="7525"/>
          <ac:spMkLst>
            <pc:docMk/>
            <pc:sldMk cId="4229469628" sldId="622"/>
            <ac:spMk id="16" creationId="{A239527E-E7D1-4DD9-9BD7-9DE28F7E13D6}"/>
          </ac:spMkLst>
        </pc:spChg>
        <pc:picChg chg="del">
          <ac:chgData name="Randall Duchesneau" userId="8477ff5a-2220-4023-8377-91f01e0a823a" providerId="ADAL" clId="{18C597C7-56D5-49A2-8FBF-36036EEAEB11}" dt="2020-03-10T16:05:52.890" v="7515" actId="478"/>
          <ac:picMkLst>
            <pc:docMk/>
            <pc:sldMk cId="4229469628" sldId="622"/>
            <ac:picMk id="10" creationId="{CFD56F0D-F6D1-46C4-97CE-886D3BE05589}"/>
          </ac:picMkLst>
        </pc:picChg>
        <pc:picChg chg="add del">
          <ac:chgData name="Randall Duchesneau" userId="8477ff5a-2220-4023-8377-91f01e0a823a" providerId="ADAL" clId="{18C597C7-56D5-49A2-8FBF-36036EEAEB11}" dt="2020-03-10T16:06:35.417" v="7523"/>
          <ac:picMkLst>
            <pc:docMk/>
            <pc:sldMk cId="4229469628" sldId="622"/>
            <ac:picMk id="14" creationId="{5E1A4276-E8D0-409A-A3CD-17C1B46A930A}"/>
          </ac:picMkLst>
        </pc:picChg>
        <pc:picChg chg="add mod">
          <ac:chgData name="Randall Duchesneau" userId="8477ff5a-2220-4023-8377-91f01e0a823a" providerId="ADAL" clId="{18C597C7-56D5-49A2-8FBF-36036EEAEB11}" dt="2020-03-11T18:36:08.440" v="9487" actId="14100"/>
          <ac:picMkLst>
            <pc:docMk/>
            <pc:sldMk cId="4229469628" sldId="622"/>
            <ac:picMk id="17" creationId="{EECCB16E-6A5E-44C3-9445-42A42FE1A125}"/>
          </ac:picMkLst>
        </pc:picChg>
      </pc:sldChg>
      <pc:sldChg chg="addSp delSp modSp add del mod ord">
        <pc:chgData name="Randall Duchesneau" userId="8477ff5a-2220-4023-8377-91f01e0a823a" providerId="ADAL" clId="{18C597C7-56D5-49A2-8FBF-36036EEAEB11}" dt="2020-03-11T18:23:24.501" v="9367" actId="2696"/>
        <pc:sldMkLst>
          <pc:docMk/>
          <pc:sldMk cId="54723094" sldId="623"/>
        </pc:sldMkLst>
        <pc:spChg chg="del mod">
          <ac:chgData name="Randall Duchesneau" userId="8477ff5a-2220-4023-8377-91f01e0a823a" providerId="ADAL" clId="{18C597C7-56D5-49A2-8FBF-36036EEAEB11}" dt="2020-03-10T16:30:44.620" v="7631"/>
          <ac:spMkLst>
            <pc:docMk/>
            <pc:sldMk cId="54723094" sldId="623"/>
            <ac:spMk id="6" creationId="{02BC7FFA-451A-4808-879C-866E02BE3156}"/>
          </ac:spMkLst>
        </pc:spChg>
        <pc:spChg chg="del mod">
          <ac:chgData name="Randall Duchesneau" userId="8477ff5a-2220-4023-8377-91f01e0a823a" providerId="ADAL" clId="{18C597C7-56D5-49A2-8FBF-36036EEAEB11}" dt="2020-03-10T16:30:44.620" v="7631"/>
          <ac:spMkLst>
            <pc:docMk/>
            <pc:sldMk cId="54723094" sldId="623"/>
            <ac:spMk id="7" creationId="{2CABE685-A6B3-4099-81B5-94B927C30D16}"/>
          </ac:spMkLst>
        </pc:spChg>
        <pc:spChg chg="add mod">
          <ac:chgData name="Randall Duchesneau" userId="8477ff5a-2220-4023-8377-91f01e0a823a" providerId="ADAL" clId="{18C597C7-56D5-49A2-8FBF-36036EEAEB11}" dt="2020-03-10T16:27:08.562" v="7621" actId="5793"/>
          <ac:spMkLst>
            <pc:docMk/>
            <pc:sldMk cId="54723094" sldId="623"/>
            <ac:spMk id="9" creationId="{9BB03EF1-A188-4215-9E48-3CAA2D423BBD}"/>
          </ac:spMkLst>
        </pc:spChg>
        <pc:spChg chg="add del mod">
          <ac:chgData name="Randall Duchesneau" userId="8477ff5a-2220-4023-8377-91f01e0a823a" providerId="ADAL" clId="{18C597C7-56D5-49A2-8FBF-36036EEAEB11}" dt="2020-03-10T16:30:55.907" v="7634"/>
          <ac:spMkLst>
            <pc:docMk/>
            <pc:sldMk cId="54723094" sldId="623"/>
            <ac:spMk id="24" creationId="{9BB15520-E397-44CE-B6A1-CB26522F9714}"/>
          </ac:spMkLst>
        </pc:spChg>
        <pc:spChg chg="add del">
          <ac:chgData name="Randall Duchesneau" userId="8477ff5a-2220-4023-8377-91f01e0a823a" providerId="ADAL" clId="{18C597C7-56D5-49A2-8FBF-36036EEAEB11}" dt="2020-03-10T16:30:52.492" v="7633"/>
          <ac:spMkLst>
            <pc:docMk/>
            <pc:sldMk cId="54723094" sldId="623"/>
            <ac:spMk id="27" creationId="{E5A6FD0B-DE38-41CB-A7C3-B8272AE0D1C5}"/>
          </ac:spMkLst>
        </pc:spChg>
        <pc:spChg chg="add del">
          <ac:chgData name="Randall Duchesneau" userId="8477ff5a-2220-4023-8377-91f01e0a823a" providerId="ADAL" clId="{18C597C7-56D5-49A2-8FBF-36036EEAEB11}" dt="2020-03-10T16:30:52.492" v="7633"/>
          <ac:spMkLst>
            <pc:docMk/>
            <pc:sldMk cId="54723094" sldId="623"/>
            <ac:spMk id="28" creationId="{B9787940-90F4-432A-9EFC-C27AC08E9B18}"/>
          </ac:spMkLst>
        </pc:spChg>
        <pc:spChg chg="add del mod">
          <ac:chgData name="Randall Duchesneau" userId="8477ff5a-2220-4023-8377-91f01e0a823a" providerId="ADAL" clId="{18C597C7-56D5-49A2-8FBF-36036EEAEB11}" dt="2020-03-10T16:38:59.241" v="7650"/>
          <ac:spMkLst>
            <pc:docMk/>
            <pc:sldMk cId="54723094" sldId="623"/>
            <ac:spMk id="31" creationId="{37543586-A570-4F31-B833-738F8296BB6F}"/>
          </ac:spMkLst>
        </pc:spChg>
        <pc:spChg chg="add del mod">
          <ac:chgData name="Randall Duchesneau" userId="8477ff5a-2220-4023-8377-91f01e0a823a" providerId="ADAL" clId="{18C597C7-56D5-49A2-8FBF-36036EEAEB11}" dt="2020-03-10T16:38:59.241" v="7650"/>
          <ac:spMkLst>
            <pc:docMk/>
            <pc:sldMk cId="54723094" sldId="623"/>
            <ac:spMk id="32" creationId="{48EA5A0B-938E-4035-B2E8-0C5869EFCA29}"/>
          </ac:spMkLst>
        </pc:spChg>
        <pc:grpChg chg="add del">
          <ac:chgData name="Randall Duchesneau" userId="8477ff5a-2220-4023-8377-91f01e0a823a" providerId="ADAL" clId="{18C597C7-56D5-49A2-8FBF-36036EEAEB11}" dt="2020-03-10T16:29:01.206" v="7628"/>
          <ac:grpSpMkLst>
            <pc:docMk/>
            <pc:sldMk cId="54723094" sldId="623"/>
            <ac:grpSpMk id="10" creationId="{FBDE7B87-A61D-4840-A369-214A20DEBD5C}"/>
          </ac:grpSpMkLst>
        </pc:grpChg>
        <pc:grpChg chg="add del">
          <ac:chgData name="Randall Duchesneau" userId="8477ff5a-2220-4023-8377-91f01e0a823a" providerId="ADAL" clId="{18C597C7-56D5-49A2-8FBF-36036EEAEB11}" dt="2020-03-10T16:29:09.831" v="7630"/>
          <ac:grpSpMkLst>
            <pc:docMk/>
            <pc:sldMk cId="54723094" sldId="623"/>
            <ac:grpSpMk id="17" creationId="{B568E89A-D484-4DD3-84F2-8AAB00028C9D}"/>
          </ac:grpSpMkLst>
        </pc:grpChg>
        <pc:grpChg chg="add mod">
          <ac:chgData name="Randall Duchesneau" userId="8477ff5a-2220-4023-8377-91f01e0a823a" providerId="ADAL" clId="{18C597C7-56D5-49A2-8FBF-36036EEAEB11}" dt="2020-03-11T18:22:39.092" v="9362" actId="1076"/>
          <ac:grpSpMkLst>
            <pc:docMk/>
            <pc:sldMk cId="54723094" sldId="623"/>
            <ac:grpSpMk id="33" creationId="{82B51668-C51E-4931-A9A4-FAAFB62AD059}"/>
          </ac:grpSpMkLst>
        </pc:grpChg>
        <pc:picChg chg="del">
          <ac:chgData name="Randall Duchesneau" userId="8477ff5a-2220-4023-8377-91f01e0a823a" providerId="ADAL" clId="{18C597C7-56D5-49A2-8FBF-36036EEAEB11}" dt="2020-03-10T16:26:18.987" v="7581" actId="478"/>
          <ac:picMkLst>
            <pc:docMk/>
            <pc:sldMk cId="54723094" sldId="623"/>
            <ac:picMk id="8" creationId="{967B3B8E-C5BE-4943-889C-A306FAE3CA9D}"/>
          </ac:picMkLst>
        </pc:picChg>
        <pc:picChg chg="add del">
          <ac:chgData name="Randall Duchesneau" userId="8477ff5a-2220-4023-8377-91f01e0a823a" providerId="ADAL" clId="{18C597C7-56D5-49A2-8FBF-36036EEAEB11}" dt="2020-03-10T16:30:52.492" v="7633"/>
          <ac:picMkLst>
            <pc:docMk/>
            <pc:sldMk cId="54723094" sldId="623"/>
            <ac:picMk id="25" creationId="{25EB0249-93F3-4396-8E89-B24F36176616}"/>
          </ac:picMkLst>
        </pc:picChg>
        <pc:picChg chg="add del">
          <ac:chgData name="Randall Duchesneau" userId="8477ff5a-2220-4023-8377-91f01e0a823a" providerId="ADAL" clId="{18C597C7-56D5-49A2-8FBF-36036EEAEB11}" dt="2020-03-10T16:30:52.492" v="7633"/>
          <ac:picMkLst>
            <pc:docMk/>
            <pc:sldMk cId="54723094" sldId="623"/>
            <ac:picMk id="26" creationId="{F666E2CD-8E86-4E3A-93AB-9E6D0B1FCCAF}"/>
          </ac:picMkLst>
        </pc:picChg>
        <pc:picChg chg="add del mod">
          <ac:chgData name="Randall Duchesneau" userId="8477ff5a-2220-4023-8377-91f01e0a823a" providerId="ADAL" clId="{18C597C7-56D5-49A2-8FBF-36036EEAEB11}" dt="2020-03-10T16:38:59.241" v="7650"/>
          <ac:picMkLst>
            <pc:docMk/>
            <pc:sldMk cId="54723094" sldId="623"/>
            <ac:picMk id="29" creationId="{96C8B5E3-90E3-4454-9DFF-3804EA93F19E}"/>
          </ac:picMkLst>
        </pc:picChg>
        <pc:picChg chg="add del mod">
          <ac:chgData name="Randall Duchesneau" userId="8477ff5a-2220-4023-8377-91f01e0a823a" providerId="ADAL" clId="{18C597C7-56D5-49A2-8FBF-36036EEAEB11}" dt="2020-03-10T16:38:59.241" v="7650"/>
          <ac:picMkLst>
            <pc:docMk/>
            <pc:sldMk cId="54723094" sldId="623"/>
            <ac:picMk id="30" creationId="{D0A32191-700D-4C20-854A-D5B89B6566C8}"/>
          </ac:picMkLst>
        </pc:picChg>
      </pc:sldChg>
      <pc:sldChg chg="modSp add del">
        <pc:chgData name="Randall Duchesneau" userId="8477ff5a-2220-4023-8377-91f01e0a823a" providerId="ADAL" clId="{18C597C7-56D5-49A2-8FBF-36036EEAEB11}" dt="2020-03-10T16:10:56.183" v="7578" actId="2696"/>
        <pc:sldMkLst>
          <pc:docMk/>
          <pc:sldMk cId="3473754633" sldId="623"/>
        </pc:sldMkLst>
        <pc:spChg chg="mod">
          <ac:chgData name="Randall Duchesneau" userId="8477ff5a-2220-4023-8377-91f01e0a823a" providerId="ADAL" clId="{18C597C7-56D5-49A2-8FBF-36036EEAEB11}" dt="2020-03-10T16:10:28.144" v="7577" actId="207"/>
          <ac:spMkLst>
            <pc:docMk/>
            <pc:sldMk cId="3473754633" sldId="623"/>
            <ac:spMk id="7" creationId="{01A056F0-8AE6-416A-8F80-D0581434157D}"/>
          </ac:spMkLst>
        </pc:spChg>
      </pc:sldChg>
      <pc:sldChg chg="addSp delSp modSp add mod">
        <pc:chgData name="Randall Duchesneau" userId="8477ff5a-2220-4023-8377-91f01e0a823a" providerId="ADAL" clId="{18C597C7-56D5-49A2-8FBF-36036EEAEB11}" dt="2020-03-19T17:49:21.324" v="14784" actId="13244"/>
        <pc:sldMkLst>
          <pc:docMk/>
          <pc:sldMk cId="2516106785" sldId="624"/>
        </pc:sldMkLst>
        <pc:spChg chg="add del mod">
          <ac:chgData name="Randall Duchesneau" userId="8477ff5a-2220-4023-8377-91f01e0a823a" providerId="ADAL" clId="{18C597C7-56D5-49A2-8FBF-36036EEAEB11}" dt="2020-03-10T17:06:56.633" v="7743"/>
          <ac:spMkLst>
            <pc:docMk/>
            <pc:sldMk cId="2516106785" sldId="624"/>
            <ac:spMk id="3" creationId="{F8DF0ED6-4E35-4C5F-8421-C2705536CE54}"/>
          </ac:spMkLst>
        </pc:spChg>
        <pc:spChg chg="mod">
          <ac:chgData name="Randall Duchesneau" userId="8477ff5a-2220-4023-8377-91f01e0a823a" providerId="ADAL" clId="{18C597C7-56D5-49A2-8FBF-36036EEAEB11}" dt="2020-03-19T17:49:16.564" v="14783" actId="13244"/>
          <ac:spMkLst>
            <pc:docMk/>
            <pc:sldMk cId="2516106785" sldId="624"/>
            <ac:spMk id="5" creationId="{198A3A25-12A8-49F9-BC0E-A682FDEB8D7B}"/>
          </ac:spMkLst>
        </pc:spChg>
        <pc:spChg chg="mod">
          <ac:chgData name="Randall Duchesneau" userId="8477ff5a-2220-4023-8377-91f01e0a823a" providerId="ADAL" clId="{18C597C7-56D5-49A2-8FBF-36036EEAEB11}" dt="2020-03-10T17:06:46.573" v="7741" actId="20577"/>
          <ac:spMkLst>
            <pc:docMk/>
            <pc:sldMk cId="2516106785" sldId="624"/>
            <ac:spMk id="6" creationId="{7E2A7A2F-23A1-4B47-941A-07DBF09B8208}"/>
          </ac:spMkLst>
        </pc:spChg>
        <pc:spChg chg="mod">
          <ac:chgData name="Randall Duchesneau" userId="8477ff5a-2220-4023-8377-91f01e0a823a" providerId="ADAL" clId="{18C597C7-56D5-49A2-8FBF-36036EEAEB11}" dt="2020-03-10T17:11:40.179" v="7760" actId="20577"/>
          <ac:spMkLst>
            <pc:docMk/>
            <pc:sldMk cId="2516106785" sldId="624"/>
            <ac:spMk id="7" creationId="{5BA7ACBC-EDDF-479A-9D93-BE5A409FD724}"/>
          </ac:spMkLst>
        </pc:spChg>
        <pc:spChg chg="add del mod">
          <ac:chgData name="Randall Duchesneau" userId="8477ff5a-2220-4023-8377-91f01e0a823a" providerId="ADAL" clId="{18C597C7-56D5-49A2-8FBF-36036EEAEB11}" dt="2020-03-10T17:07:07.617" v="7745"/>
          <ac:spMkLst>
            <pc:docMk/>
            <pc:sldMk cId="2516106785" sldId="624"/>
            <ac:spMk id="8" creationId="{9C3895CC-D40B-46FB-B949-DB2F03DBB589}"/>
          </ac:spMkLst>
        </pc:spChg>
        <pc:picChg chg="del">
          <ac:chgData name="Randall Duchesneau" userId="8477ff5a-2220-4023-8377-91f01e0a823a" providerId="ADAL" clId="{18C597C7-56D5-49A2-8FBF-36036EEAEB11}" dt="2020-03-10T17:06:25.171" v="7735"/>
          <ac:picMkLst>
            <pc:docMk/>
            <pc:sldMk cId="2516106785" sldId="624"/>
            <ac:picMk id="10" creationId="{EB6675CE-5E5C-4305-8F5A-9220932AEED5}"/>
          </ac:picMkLst>
        </pc:picChg>
        <pc:picChg chg="del">
          <ac:chgData name="Randall Duchesneau" userId="8477ff5a-2220-4023-8377-91f01e0a823a" providerId="ADAL" clId="{18C597C7-56D5-49A2-8FBF-36036EEAEB11}" dt="2020-03-10T17:06:53.361" v="7742"/>
          <ac:picMkLst>
            <pc:docMk/>
            <pc:sldMk cId="2516106785" sldId="624"/>
            <ac:picMk id="11" creationId="{2BF01C8D-BB2F-4F63-9CAC-07D451C7389E}"/>
          </ac:picMkLst>
        </pc:picChg>
        <pc:picChg chg="add mod">
          <ac:chgData name="Randall Duchesneau" userId="8477ff5a-2220-4023-8377-91f01e0a823a" providerId="ADAL" clId="{18C597C7-56D5-49A2-8FBF-36036EEAEB11}" dt="2020-03-19T17:49:21.324" v="14784" actId="13244"/>
          <ac:picMkLst>
            <pc:docMk/>
            <pc:sldMk cId="2516106785" sldId="624"/>
            <ac:picMk id="12" creationId="{F7F43F98-AA9B-424E-BB02-0B45A16BB45B}"/>
          </ac:picMkLst>
        </pc:picChg>
        <pc:picChg chg="add">
          <ac:chgData name="Randall Duchesneau" userId="8477ff5a-2220-4023-8377-91f01e0a823a" providerId="ADAL" clId="{18C597C7-56D5-49A2-8FBF-36036EEAEB11}" dt="2020-03-10T17:07:07.617" v="7745"/>
          <ac:picMkLst>
            <pc:docMk/>
            <pc:sldMk cId="2516106785" sldId="624"/>
            <ac:picMk id="13" creationId="{51FB5BF2-9EEE-4C48-87E2-371F13DB3488}"/>
          </ac:picMkLst>
        </pc:picChg>
      </pc:sldChg>
      <pc:sldChg chg="addSp delSp modSp add del mod">
        <pc:chgData name="Randall Duchesneau" userId="8477ff5a-2220-4023-8377-91f01e0a823a" providerId="ADAL" clId="{18C597C7-56D5-49A2-8FBF-36036EEAEB11}" dt="2020-03-11T18:35:30.732" v="9484" actId="2696"/>
        <pc:sldMkLst>
          <pc:docMk/>
          <pc:sldMk cId="2388803629" sldId="625"/>
        </pc:sldMkLst>
        <pc:spChg chg="del mod">
          <ac:chgData name="Randall Duchesneau" userId="8477ff5a-2220-4023-8377-91f01e0a823a" providerId="ADAL" clId="{18C597C7-56D5-49A2-8FBF-36036EEAEB11}" dt="2020-03-10T17:21:29.278" v="7778" actId="478"/>
          <ac:spMkLst>
            <pc:docMk/>
            <pc:sldMk cId="2388803629" sldId="625"/>
            <ac:spMk id="3" creationId="{E15D7E68-24D2-4D44-A053-A141E9D76D81}"/>
          </ac:spMkLst>
        </pc:spChg>
        <pc:spChg chg="add mod">
          <ac:chgData name="Randall Duchesneau" userId="8477ff5a-2220-4023-8377-91f01e0a823a" providerId="ADAL" clId="{18C597C7-56D5-49A2-8FBF-36036EEAEB11}" dt="2020-03-11T12:31:53.989" v="8154" actId="27636"/>
          <ac:spMkLst>
            <pc:docMk/>
            <pc:sldMk cId="2388803629" sldId="625"/>
            <ac:spMk id="6" creationId="{786B3346-5E98-4D5B-AE1E-6498E9BAAC1F}"/>
          </ac:spMkLst>
        </pc:spChg>
        <pc:spChg chg="add del mod">
          <ac:chgData name="Randall Duchesneau" userId="8477ff5a-2220-4023-8377-91f01e0a823a" providerId="ADAL" clId="{18C597C7-56D5-49A2-8FBF-36036EEAEB11}" dt="2020-03-10T17:21:32.132" v="7779"/>
          <ac:spMkLst>
            <pc:docMk/>
            <pc:sldMk cId="2388803629" sldId="625"/>
            <ac:spMk id="10" creationId="{9436FCF7-FE79-4BF8-832D-260B380F8BB8}"/>
          </ac:spMkLst>
        </pc:spChg>
        <pc:spChg chg="add del mod">
          <ac:chgData name="Randall Duchesneau" userId="8477ff5a-2220-4023-8377-91f01e0a823a" providerId="ADAL" clId="{18C597C7-56D5-49A2-8FBF-36036EEAEB11}" dt="2020-03-10T17:22:54.479" v="7855"/>
          <ac:spMkLst>
            <pc:docMk/>
            <pc:sldMk cId="2388803629" sldId="625"/>
            <ac:spMk id="12" creationId="{0D82EA6E-7B79-4856-89C0-2D589F58923F}"/>
          </ac:spMkLst>
        </pc:spChg>
        <pc:picChg chg="add del">
          <ac:chgData name="Randall Duchesneau" userId="8477ff5a-2220-4023-8377-91f01e0a823a" providerId="ADAL" clId="{18C597C7-56D5-49A2-8FBF-36036EEAEB11}" dt="2020-03-10T17:21:19.316" v="7776"/>
          <ac:picMkLst>
            <pc:docMk/>
            <pc:sldMk cId="2388803629" sldId="625"/>
            <ac:picMk id="8" creationId="{67310BAC-39A2-4CE8-8B5C-2388E2B3A37C}"/>
          </ac:picMkLst>
        </pc:picChg>
        <pc:picChg chg="del">
          <ac:chgData name="Randall Duchesneau" userId="8477ff5a-2220-4023-8377-91f01e0a823a" providerId="ADAL" clId="{18C597C7-56D5-49A2-8FBF-36036EEAEB11}" dt="2020-03-10T17:20:42.188" v="7770" actId="478"/>
          <ac:picMkLst>
            <pc:docMk/>
            <pc:sldMk cId="2388803629" sldId="625"/>
            <ac:picMk id="9" creationId="{89CB5D92-D536-4557-A8DA-8941D369BC5E}"/>
          </ac:picMkLst>
        </pc:picChg>
        <pc:picChg chg="add del mod">
          <ac:chgData name="Randall Duchesneau" userId="8477ff5a-2220-4023-8377-91f01e0a823a" providerId="ADAL" clId="{18C597C7-56D5-49A2-8FBF-36036EEAEB11}" dt="2020-03-10T17:24:17.562" v="7884" actId="1076"/>
          <ac:picMkLst>
            <pc:docMk/>
            <pc:sldMk cId="2388803629" sldId="625"/>
            <ac:picMk id="11" creationId="{6BE60063-A0C4-43AB-915F-E23A3366A291}"/>
          </ac:picMkLst>
        </pc:picChg>
        <pc:picChg chg="add del">
          <ac:chgData name="Randall Duchesneau" userId="8477ff5a-2220-4023-8377-91f01e0a823a" providerId="ADAL" clId="{18C597C7-56D5-49A2-8FBF-36036EEAEB11}" dt="2020-03-10T17:22:53.709" v="7854"/>
          <ac:picMkLst>
            <pc:docMk/>
            <pc:sldMk cId="2388803629" sldId="625"/>
            <ac:picMk id="13" creationId="{29917F54-EED1-461C-A9DA-3C27E2F60C86}"/>
          </ac:picMkLst>
        </pc:picChg>
      </pc:sldChg>
      <pc:sldChg chg="addSp delSp modSp add mod">
        <pc:chgData name="Randall Duchesneau" userId="8477ff5a-2220-4023-8377-91f01e0a823a" providerId="ADAL" clId="{18C597C7-56D5-49A2-8FBF-36036EEAEB11}" dt="2020-03-13T18:37:25.292" v="13671" actId="20577"/>
        <pc:sldMkLst>
          <pc:docMk/>
          <pc:sldMk cId="4189922421" sldId="626"/>
        </pc:sldMkLst>
        <pc:spChg chg="del mod">
          <ac:chgData name="Randall Duchesneau" userId="8477ff5a-2220-4023-8377-91f01e0a823a" providerId="ADAL" clId="{18C597C7-56D5-49A2-8FBF-36036EEAEB11}" dt="2020-03-10T19:40:27.498" v="7890" actId="478"/>
          <ac:spMkLst>
            <pc:docMk/>
            <pc:sldMk cId="4189922421" sldId="626"/>
            <ac:spMk id="3" creationId="{E15D7E68-24D2-4D44-A053-A141E9D76D81}"/>
          </ac:spMkLst>
        </pc:spChg>
        <pc:spChg chg="del">
          <ac:chgData name="Randall Duchesneau" userId="8477ff5a-2220-4023-8377-91f01e0a823a" providerId="ADAL" clId="{18C597C7-56D5-49A2-8FBF-36036EEAEB11}" dt="2020-03-12T15:47:03.954" v="9868" actId="478"/>
          <ac:spMkLst>
            <pc:docMk/>
            <pc:sldMk cId="4189922421" sldId="626"/>
            <ac:spMk id="5" creationId="{2AAC6BAC-56CE-4418-A664-1AD3980EF961}"/>
          </ac:spMkLst>
        </pc:spChg>
        <pc:spChg chg="add mod">
          <ac:chgData name="Randall Duchesneau" userId="8477ff5a-2220-4023-8377-91f01e0a823a" providerId="ADAL" clId="{18C597C7-56D5-49A2-8FBF-36036EEAEB11}" dt="2020-03-13T18:37:25.292" v="13671" actId="20577"/>
          <ac:spMkLst>
            <pc:docMk/>
            <pc:sldMk cId="4189922421" sldId="626"/>
            <ac:spMk id="7" creationId="{44C53CD1-8366-4B0A-83AF-9718166DEB02}"/>
          </ac:spMkLst>
        </pc:spChg>
        <pc:spChg chg="add del mod">
          <ac:chgData name="Randall Duchesneau" userId="8477ff5a-2220-4023-8377-91f01e0a823a" providerId="ADAL" clId="{18C597C7-56D5-49A2-8FBF-36036EEAEB11}" dt="2020-03-10T19:40:30.082" v="7891"/>
          <ac:spMkLst>
            <pc:docMk/>
            <pc:sldMk cId="4189922421" sldId="626"/>
            <ac:spMk id="10" creationId="{7E79E562-2899-4414-B03D-A8C320A54DBA}"/>
          </ac:spMkLst>
        </pc:spChg>
        <pc:picChg chg="del">
          <ac:chgData name="Randall Duchesneau" userId="8477ff5a-2220-4023-8377-91f01e0a823a" providerId="ADAL" clId="{18C597C7-56D5-49A2-8FBF-36036EEAEB11}" dt="2020-03-10T19:40:00.081" v="7886" actId="478"/>
          <ac:picMkLst>
            <pc:docMk/>
            <pc:sldMk cId="4189922421" sldId="626"/>
            <ac:picMk id="8" creationId="{B8D21142-5354-4639-B378-35F9A2067383}"/>
          </ac:picMkLst>
        </pc:picChg>
        <pc:picChg chg="add mod">
          <ac:chgData name="Randall Duchesneau" userId="8477ff5a-2220-4023-8377-91f01e0a823a" providerId="ADAL" clId="{18C597C7-56D5-49A2-8FBF-36036EEAEB11}" dt="2020-03-10T19:42:36.281" v="7918" actId="1076"/>
          <ac:picMkLst>
            <pc:docMk/>
            <pc:sldMk cId="4189922421" sldId="626"/>
            <ac:picMk id="11" creationId="{1147825C-8B08-40C3-B322-FA44CD0626A2}"/>
          </ac:picMkLst>
        </pc:picChg>
      </pc:sldChg>
      <pc:sldChg chg="addSp delSp modSp add del mod">
        <pc:chgData name="Randall Duchesneau" userId="8477ff5a-2220-4023-8377-91f01e0a823a" providerId="ADAL" clId="{18C597C7-56D5-49A2-8FBF-36036EEAEB11}" dt="2020-03-13T16:10:12.754" v="12529" actId="2696"/>
        <pc:sldMkLst>
          <pc:docMk/>
          <pc:sldMk cId="778775518" sldId="627"/>
        </pc:sldMkLst>
        <pc:spChg chg="mod">
          <ac:chgData name="Randall Duchesneau" userId="8477ff5a-2220-4023-8377-91f01e0a823a" providerId="ADAL" clId="{18C597C7-56D5-49A2-8FBF-36036EEAEB11}" dt="2020-03-10T19:45:53.646" v="7932" actId="27636"/>
          <ac:spMkLst>
            <pc:docMk/>
            <pc:sldMk cId="778775518" sldId="627"/>
            <ac:spMk id="2" creationId="{C23FE012-93E0-4CE2-B5BD-FF0E88785B5D}"/>
          </ac:spMkLst>
        </pc:spChg>
        <pc:spChg chg="del mod">
          <ac:chgData name="Randall Duchesneau" userId="8477ff5a-2220-4023-8377-91f01e0a823a" providerId="ADAL" clId="{18C597C7-56D5-49A2-8FBF-36036EEAEB11}" dt="2020-03-10T19:46:19.208" v="7936" actId="478"/>
          <ac:spMkLst>
            <pc:docMk/>
            <pc:sldMk cId="778775518" sldId="627"/>
            <ac:spMk id="3" creationId="{E1A3A310-1A60-484B-8ACB-4CE7E1D4A3ED}"/>
          </ac:spMkLst>
        </pc:spChg>
        <pc:spChg chg="add mod">
          <ac:chgData name="Randall Duchesneau" userId="8477ff5a-2220-4023-8377-91f01e0a823a" providerId="ADAL" clId="{18C597C7-56D5-49A2-8FBF-36036EEAEB11}" dt="2020-03-10T19:46:01.743" v="7933"/>
          <ac:spMkLst>
            <pc:docMk/>
            <pc:sldMk cId="778775518" sldId="627"/>
            <ac:spMk id="6" creationId="{3E951F30-7CB4-4005-9BBB-D452E473ED2C}"/>
          </ac:spMkLst>
        </pc:spChg>
        <pc:spChg chg="add del mod">
          <ac:chgData name="Randall Duchesneau" userId="8477ff5a-2220-4023-8377-91f01e0a823a" providerId="ADAL" clId="{18C597C7-56D5-49A2-8FBF-36036EEAEB11}" dt="2020-03-10T19:47:01.490" v="7938"/>
          <ac:spMkLst>
            <pc:docMk/>
            <pc:sldMk cId="778775518" sldId="627"/>
            <ac:spMk id="10" creationId="{ECB2A4CD-8163-4BCB-A758-EA69C17A5BF4}"/>
          </ac:spMkLst>
        </pc:spChg>
        <pc:picChg chg="del">
          <ac:chgData name="Randall Duchesneau" userId="8477ff5a-2220-4023-8377-91f01e0a823a" providerId="ADAL" clId="{18C597C7-56D5-49A2-8FBF-36036EEAEB11}" dt="2020-03-10T19:46:58.927" v="7937"/>
          <ac:picMkLst>
            <pc:docMk/>
            <pc:sldMk cId="778775518" sldId="627"/>
            <ac:picMk id="7" creationId="{D3DFDFF1-EAD7-4525-9F97-D4FA12841EB4}"/>
          </ac:picMkLst>
        </pc:picChg>
        <pc:picChg chg="del">
          <ac:chgData name="Randall Duchesneau" userId="8477ff5a-2220-4023-8377-91f01e0a823a" providerId="ADAL" clId="{18C597C7-56D5-49A2-8FBF-36036EEAEB11}" dt="2020-03-10T19:47:04.981" v="7939" actId="478"/>
          <ac:picMkLst>
            <pc:docMk/>
            <pc:sldMk cId="778775518" sldId="627"/>
            <ac:picMk id="9" creationId="{F492D359-024A-4685-B5AC-0DB83BF256EB}"/>
          </ac:picMkLst>
        </pc:picChg>
        <pc:picChg chg="add mod">
          <ac:chgData name="Randall Duchesneau" userId="8477ff5a-2220-4023-8377-91f01e0a823a" providerId="ADAL" clId="{18C597C7-56D5-49A2-8FBF-36036EEAEB11}" dt="2020-03-10T19:47:30.345" v="7964" actId="1440"/>
          <ac:picMkLst>
            <pc:docMk/>
            <pc:sldMk cId="778775518" sldId="627"/>
            <ac:picMk id="11" creationId="{93C5FFAB-561A-4B4B-AC0F-8C9C159929E5}"/>
          </ac:picMkLst>
        </pc:picChg>
      </pc:sldChg>
      <pc:sldChg chg="addSp delSp modSp add mod">
        <pc:chgData name="Randall Duchesneau" userId="8477ff5a-2220-4023-8377-91f01e0a823a" providerId="ADAL" clId="{18C597C7-56D5-49A2-8FBF-36036EEAEB11}" dt="2020-03-11T12:46:14.724" v="8226" actId="27636"/>
        <pc:sldMkLst>
          <pc:docMk/>
          <pc:sldMk cId="1745680478" sldId="628"/>
        </pc:sldMkLst>
        <pc:spChg chg="mod">
          <ac:chgData name="Randall Duchesneau" userId="8477ff5a-2220-4023-8377-91f01e0a823a" providerId="ADAL" clId="{18C597C7-56D5-49A2-8FBF-36036EEAEB11}" dt="2020-03-11T12:46:14.724" v="8226" actId="27636"/>
          <ac:spMkLst>
            <pc:docMk/>
            <pc:sldMk cId="1745680478" sldId="628"/>
            <ac:spMk id="3" creationId="{27D81243-1BA1-4AE0-ABBC-589B78E45085}"/>
          </ac:spMkLst>
        </pc:spChg>
        <pc:spChg chg="add del mod">
          <ac:chgData name="Randall Duchesneau" userId="8477ff5a-2220-4023-8377-91f01e0a823a" providerId="ADAL" clId="{18C597C7-56D5-49A2-8FBF-36036EEAEB11}" dt="2020-03-10T19:48:16.926" v="7966"/>
          <ac:spMkLst>
            <pc:docMk/>
            <pc:sldMk cId="1745680478" sldId="628"/>
            <ac:spMk id="6" creationId="{D5D09119-7F1B-43B5-B646-9EDD9AF0A175}"/>
          </ac:spMkLst>
        </pc:spChg>
        <pc:spChg chg="add del mod">
          <ac:chgData name="Randall Duchesneau" userId="8477ff5a-2220-4023-8377-91f01e0a823a" providerId="ADAL" clId="{18C597C7-56D5-49A2-8FBF-36036EEAEB11}" dt="2020-03-10T19:48:16.926" v="7966"/>
          <ac:spMkLst>
            <pc:docMk/>
            <pc:sldMk cId="1745680478" sldId="628"/>
            <ac:spMk id="7" creationId="{963F9B88-5763-432D-B291-87DD9347C016}"/>
          </ac:spMkLst>
        </pc:spChg>
        <pc:spChg chg="add del mod">
          <ac:chgData name="Randall Duchesneau" userId="8477ff5a-2220-4023-8377-91f01e0a823a" providerId="ADAL" clId="{18C597C7-56D5-49A2-8FBF-36036EEAEB11}" dt="2020-03-10T19:48:16.926" v="7966"/>
          <ac:spMkLst>
            <pc:docMk/>
            <pc:sldMk cId="1745680478" sldId="628"/>
            <ac:spMk id="8" creationId="{F0082C6F-28A2-46CB-A7D5-FFCB284D2A3B}"/>
          </ac:spMkLst>
        </pc:spChg>
        <pc:spChg chg="add del mod">
          <ac:chgData name="Randall Duchesneau" userId="8477ff5a-2220-4023-8377-91f01e0a823a" providerId="ADAL" clId="{18C597C7-56D5-49A2-8FBF-36036EEAEB11}" dt="2020-03-10T19:48:16.926" v="7966"/>
          <ac:spMkLst>
            <pc:docMk/>
            <pc:sldMk cId="1745680478" sldId="628"/>
            <ac:spMk id="9" creationId="{EE630D94-9350-453C-9608-6FDD5FC98E62}"/>
          </ac:spMkLst>
        </pc:spChg>
      </pc:sldChg>
      <pc:sldChg chg="addSp delSp modSp add mod">
        <pc:chgData name="Randall Duchesneau" userId="8477ff5a-2220-4023-8377-91f01e0a823a" providerId="ADAL" clId="{18C597C7-56D5-49A2-8FBF-36036EEAEB11}" dt="2020-03-11T12:45:35.725" v="8220" actId="27636"/>
        <pc:sldMkLst>
          <pc:docMk/>
          <pc:sldMk cId="2395342840" sldId="629"/>
        </pc:sldMkLst>
        <pc:spChg chg="mod">
          <ac:chgData name="Randall Duchesneau" userId="8477ff5a-2220-4023-8377-91f01e0a823a" providerId="ADAL" clId="{18C597C7-56D5-49A2-8FBF-36036EEAEB11}" dt="2020-03-11T12:45:35.725" v="8220" actId="27636"/>
          <ac:spMkLst>
            <pc:docMk/>
            <pc:sldMk cId="2395342840" sldId="629"/>
            <ac:spMk id="2" creationId="{A3521564-C5F8-4E65-B69D-1420F398D97E}"/>
          </ac:spMkLst>
        </pc:spChg>
        <pc:spChg chg="mod">
          <ac:chgData name="Randall Duchesneau" userId="8477ff5a-2220-4023-8377-91f01e0a823a" providerId="ADAL" clId="{18C597C7-56D5-49A2-8FBF-36036EEAEB11}" dt="2020-03-10T19:49:09.397" v="7972" actId="5793"/>
          <ac:spMkLst>
            <pc:docMk/>
            <pc:sldMk cId="2395342840" sldId="629"/>
            <ac:spMk id="3" creationId="{022347B5-1839-44D4-8A71-40137F63D2E7}"/>
          </ac:spMkLst>
        </pc:spChg>
        <pc:spChg chg="add del mod">
          <ac:chgData name="Randall Duchesneau" userId="8477ff5a-2220-4023-8377-91f01e0a823a" providerId="ADAL" clId="{18C597C7-56D5-49A2-8FBF-36036EEAEB11}" dt="2020-03-10T19:49:05.271" v="7971"/>
          <ac:spMkLst>
            <pc:docMk/>
            <pc:sldMk cId="2395342840" sldId="629"/>
            <ac:spMk id="6" creationId="{0A298736-34DE-4F03-A06D-304AD4F5CAA8}"/>
          </ac:spMkLst>
        </pc:spChg>
        <pc:spChg chg="add del mod">
          <ac:chgData name="Randall Duchesneau" userId="8477ff5a-2220-4023-8377-91f01e0a823a" providerId="ADAL" clId="{18C597C7-56D5-49A2-8FBF-36036EEAEB11}" dt="2020-03-10T19:49:05.271" v="7971"/>
          <ac:spMkLst>
            <pc:docMk/>
            <pc:sldMk cId="2395342840" sldId="629"/>
            <ac:spMk id="7" creationId="{78891D20-FCC1-423E-B601-30CFEBD2CE48}"/>
          </ac:spMkLst>
        </pc:spChg>
        <pc:spChg chg="add del mod">
          <ac:chgData name="Randall Duchesneau" userId="8477ff5a-2220-4023-8377-91f01e0a823a" providerId="ADAL" clId="{18C597C7-56D5-49A2-8FBF-36036EEAEB11}" dt="2020-03-10T19:49:05.271" v="7971"/>
          <ac:spMkLst>
            <pc:docMk/>
            <pc:sldMk cId="2395342840" sldId="629"/>
            <ac:spMk id="8" creationId="{CB39C4EE-3067-4127-9DAC-BE50C84904AA}"/>
          </ac:spMkLst>
        </pc:spChg>
        <pc:spChg chg="add del mod">
          <ac:chgData name="Randall Duchesneau" userId="8477ff5a-2220-4023-8377-91f01e0a823a" providerId="ADAL" clId="{18C597C7-56D5-49A2-8FBF-36036EEAEB11}" dt="2020-03-10T19:49:05.271" v="7971"/>
          <ac:spMkLst>
            <pc:docMk/>
            <pc:sldMk cId="2395342840" sldId="629"/>
            <ac:spMk id="9" creationId="{FA65A2F5-39D3-47F7-A159-2E60D2D3D1DF}"/>
          </ac:spMkLst>
        </pc:spChg>
      </pc:sldChg>
      <pc:sldChg chg="addSp delSp modSp add mod addCm delCm">
        <pc:chgData name="Randall Duchesneau" userId="8477ff5a-2220-4023-8377-91f01e0a823a" providerId="ADAL" clId="{18C597C7-56D5-49A2-8FBF-36036EEAEB11}" dt="2020-03-19T18:07:44.986" v="14897" actId="13244"/>
        <pc:sldMkLst>
          <pc:docMk/>
          <pc:sldMk cId="1415944165" sldId="630"/>
        </pc:sldMkLst>
        <pc:spChg chg="add del mod">
          <ac:chgData name="Randall Duchesneau" userId="8477ff5a-2220-4023-8377-91f01e0a823a" providerId="ADAL" clId="{18C597C7-56D5-49A2-8FBF-36036EEAEB11}" dt="2020-03-10T19:49:40.439" v="7974"/>
          <ac:spMkLst>
            <pc:docMk/>
            <pc:sldMk cId="1415944165" sldId="630"/>
            <ac:spMk id="3" creationId="{818C057C-61D4-4F0B-9B67-EFC0813C7940}"/>
          </ac:spMkLst>
        </pc:spChg>
        <pc:spChg chg="mod">
          <ac:chgData name="Randall Duchesneau" userId="8477ff5a-2220-4023-8377-91f01e0a823a" providerId="ADAL" clId="{18C597C7-56D5-49A2-8FBF-36036EEAEB11}" dt="2020-03-19T18:07:44.986" v="14897" actId="13244"/>
          <ac:spMkLst>
            <pc:docMk/>
            <pc:sldMk cId="1415944165" sldId="630"/>
            <ac:spMk id="5" creationId="{848964D7-CBEA-4CC9-82B8-E89221021678}"/>
          </ac:spMkLst>
        </pc:spChg>
        <pc:spChg chg="add del mod">
          <ac:chgData name="Randall Duchesneau" userId="8477ff5a-2220-4023-8377-91f01e0a823a" providerId="ADAL" clId="{18C597C7-56D5-49A2-8FBF-36036EEAEB11}" dt="2020-03-10T19:49:40.439" v="7974"/>
          <ac:spMkLst>
            <pc:docMk/>
            <pc:sldMk cId="1415944165" sldId="630"/>
            <ac:spMk id="6" creationId="{86CA4EB1-4F28-4A2E-B34D-3461F5F8209F}"/>
          </ac:spMkLst>
        </pc:spChg>
        <pc:spChg chg="add del mod">
          <ac:chgData name="Randall Duchesneau" userId="8477ff5a-2220-4023-8377-91f01e0a823a" providerId="ADAL" clId="{18C597C7-56D5-49A2-8FBF-36036EEAEB11}" dt="2020-03-10T19:49:40.439" v="7974"/>
          <ac:spMkLst>
            <pc:docMk/>
            <pc:sldMk cId="1415944165" sldId="630"/>
            <ac:spMk id="7" creationId="{115AF201-73EA-44BE-B53F-29844F49A94B}"/>
          </ac:spMkLst>
        </pc:spChg>
        <pc:spChg chg="mod">
          <ac:chgData name="Randall Duchesneau" userId="8477ff5a-2220-4023-8377-91f01e0a823a" providerId="ADAL" clId="{18C597C7-56D5-49A2-8FBF-36036EEAEB11}" dt="2020-03-13T16:06:59.237" v="12511" actId="27636"/>
          <ac:spMkLst>
            <pc:docMk/>
            <pc:sldMk cId="1415944165" sldId="630"/>
            <ac:spMk id="8" creationId="{54762E73-E194-4E5E-92BB-6A4296F910D4}"/>
          </ac:spMkLst>
        </pc:spChg>
        <pc:spChg chg="add del mod">
          <ac:chgData name="Randall Duchesneau" userId="8477ff5a-2220-4023-8377-91f01e0a823a" providerId="ADAL" clId="{18C597C7-56D5-49A2-8FBF-36036EEAEB11}" dt="2020-03-10T19:49:40.439" v="7974"/>
          <ac:spMkLst>
            <pc:docMk/>
            <pc:sldMk cId="1415944165" sldId="630"/>
            <ac:spMk id="10" creationId="{AB74E1C3-A714-4AE1-995D-2B9D73B1E9FC}"/>
          </ac:spMkLst>
        </pc:spChg>
        <pc:spChg chg="add del mod">
          <ac:chgData name="Randall Duchesneau" userId="8477ff5a-2220-4023-8377-91f01e0a823a" providerId="ADAL" clId="{18C597C7-56D5-49A2-8FBF-36036EEAEB11}" dt="2020-03-10T19:50:31.162" v="7977"/>
          <ac:spMkLst>
            <pc:docMk/>
            <pc:sldMk cId="1415944165" sldId="630"/>
            <ac:spMk id="11" creationId="{930668D5-76CB-416B-B922-3D13EC048DE5}"/>
          </ac:spMkLst>
        </pc:spChg>
        <pc:spChg chg="add del mod">
          <ac:chgData name="Randall Duchesneau" userId="8477ff5a-2220-4023-8377-91f01e0a823a" providerId="ADAL" clId="{18C597C7-56D5-49A2-8FBF-36036EEAEB11}" dt="2020-03-10T19:50:31.162" v="7977"/>
          <ac:spMkLst>
            <pc:docMk/>
            <pc:sldMk cId="1415944165" sldId="630"/>
            <ac:spMk id="12" creationId="{F0B1C2B4-138F-41B6-A391-0665D3CFA651}"/>
          </ac:spMkLst>
        </pc:spChg>
        <pc:picChg chg="mod">
          <ac:chgData name="Randall Duchesneau" userId="8477ff5a-2220-4023-8377-91f01e0a823a" providerId="ADAL" clId="{18C597C7-56D5-49A2-8FBF-36036EEAEB11}" dt="2020-03-13T16:07:04.371" v="12512" actId="1076"/>
          <ac:picMkLst>
            <pc:docMk/>
            <pc:sldMk cId="1415944165" sldId="630"/>
            <ac:picMk id="9" creationId="{EDDFB205-EA95-4876-BB86-F900DB1A42DE}"/>
          </ac:picMkLst>
        </pc:picChg>
      </pc:sldChg>
      <pc:sldChg chg="delSp modSp add del mod">
        <pc:chgData name="Randall Duchesneau" userId="8477ff5a-2220-4023-8377-91f01e0a823a" providerId="ADAL" clId="{18C597C7-56D5-49A2-8FBF-36036EEAEB11}" dt="2020-03-11T12:54:01.266" v="8239" actId="2696"/>
        <pc:sldMkLst>
          <pc:docMk/>
          <pc:sldMk cId="3079090781" sldId="631"/>
        </pc:sldMkLst>
        <pc:spChg chg="mod">
          <ac:chgData name="Randall Duchesneau" userId="8477ff5a-2220-4023-8377-91f01e0a823a" providerId="ADAL" clId="{18C597C7-56D5-49A2-8FBF-36036EEAEB11}" dt="2020-03-11T12:48:53.061" v="8233" actId="207"/>
          <ac:spMkLst>
            <pc:docMk/>
            <pc:sldMk cId="3079090781" sldId="631"/>
            <ac:spMk id="3" creationId="{84FF601F-C8D1-48A7-AB0A-DC5F76F86507}"/>
          </ac:spMkLst>
        </pc:spChg>
        <pc:picChg chg="del">
          <ac:chgData name="Randall Duchesneau" userId="8477ff5a-2220-4023-8377-91f01e0a823a" providerId="ADAL" clId="{18C597C7-56D5-49A2-8FBF-36036EEAEB11}" dt="2020-03-11T12:49:09.011" v="8237" actId="478"/>
          <ac:picMkLst>
            <pc:docMk/>
            <pc:sldMk cId="3079090781" sldId="631"/>
            <ac:picMk id="7" creationId="{D67A7F0B-B274-46C7-837F-C8A14B412CD8}"/>
          </ac:picMkLst>
        </pc:picChg>
        <pc:picChg chg="del">
          <ac:chgData name="Randall Duchesneau" userId="8477ff5a-2220-4023-8377-91f01e0a823a" providerId="ADAL" clId="{18C597C7-56D5-49A2-8FBF-36036EEAEB11}" dt="2020-03-11T12:49:00.184" v="8235" actId="478"/>
          <ac:picMkLst>
            <pc:docMk/>
            <pc:sldMk cId="3079090781" sldId="631"/>
            <ac:picMk id="9" creationId="{0C99D7A7-B83B-4C4F-B5ED-9F9F9E418599}"/>
          </ac:picMkLst>
        </pc:picChg>
        <pc:picChg chg="del">
          <ac:chgData name="Randall Duchesneau" userId="8477ff5a-2220-4023-8377-91f01e0a823a" providerId="ADAL" clId="{18C597C7-56D5-49A2-8FBF-36036EEAEB11}" dt="2020-03-11T12:48:57.633" v="8234" actId="478"/>
          <ac:picMkLst>
            <pc:docMk/>
            <pc:sldMk cId="3079090781" sldId="631"/>
            <ac:picMk id="10" creationId="{BC885985-76A9-42E0-9C48-82A75E2FCC79}"/>
          </ac:picMkLst>
        </pc:picChg>
        <pc:picChg chg="del">
          <ac:chgData name="Randall Duchesneau" userId="8477ff5a-2220-4023-8377-91f01e0a823a" providerId="ADAL" clId="{18C597C7-56D5-49A2-8FBF-36036EEAEB11}" dt="2020-03-11T12:49:02.428" v="8236" actId="478"/>
          <ac:picMkLst>
            <pc:docMk/>
            <pc:sldMk cId="3079090781" sldId="631"/>
            <ac:picMk id="11" creationId="{ADBB81F7-FD7F-4941-8B15-8480BCE1ED5A}"/>
          </ac:picMkLst>
        </pc:picChg>
      </pc:sldChg>
      <pc:sldChg chg="addSp delSp modSp add mod">
        <pc:chgData name="Randall Duchesneau" userId="8477ff5a-2220-4023-8377-91f01e0a823a" providerId="ADAL" clId="{18C597C7-56D5-49A2-8FBF-36036EEAEB11}" dt="2020-03-19T17:57:34.642" v="14812" actId="13244"/>
        <pc:sldMkLst>
          <pc:docMk/>
          <pc:sldMk cId="3186566624" sldId="632"/>
        </pc:sldMkLst>
        <pc:spChg chg="mod">
          <ac:chgData name="Randall Duchesneau" userId="8477ff5a-2220-4023-8377-91f01e0a823a" providerId="ADAL" clId="{18C597C7-56D5-49A2-8FBF-36036EEAEB11}" dt="2020-03-11T12:54:21.181" v="8241" actId="207"/>
          <ac:spMkLst>
            <pc:docMk/>
            <pc:sldMk cId="3186566624" sldId="632"/>
            <ac:spMk id="3" creationId="{84FF601F-C8D1-48A7-AB0A-DC5F76F86507}"/>
          </ac:spMkLst>
        </pc:spChg>
        <pc:spChg chg="del mod">
          <ac:chgData name="Randall Duchesneau" userId="8477ff5a-2220-4023-8377-91f01e0a823a" providerId="ADAL" clId="{18C597C7-56D5-49A2-8FBF-36036EEAEB11}" dt="2020-03-11T14:12:52.443" v="8256" actId="478"/>
          <ac:spMkLst>
            <pc:docMk/>
            <pc:sldMk cId="3186566624" sldId="632"/>
            <ac:spMk id="4" creationId="{88A69559-3AD3-48A4-9BFE-BBC3B7FEE0F2}"/>
          </ac:spMkLst>
        </pc:spChg>
        <pc:spChg chg="mod">
          <ac:chgData name="Randall Duchesneau" userId="8477ff5a-2220-4023-8377-91f01e0a823a" providerId="ADAL" clId="{18C597C7-56D5-49A2-8FBF-36036EEAEB11}" dt="2020-03-19T17:57:28.227" v="14811" actId="13244"/>
          <ac:spMkLst>
            <pc:docMk/>
            <pc:sldMk cId="3186566624" sldId="632"/>
            <ac:spMk id="5" creationId="{A4FA558D-821E-4D3D-B087-339E225B792A}"/>
          </ac:spMkLst>
        </pc:spChg>
        <pc:spChg chg="mod">
          <ac:chgData name="Randall Duchesneau" userId="8477ff5a-2220-4023-8377-91f01e0a823a" providerId="ADAL" clId="{18C597C7-56D5-49A2-8FBF-36036EEAEB11}" dt="2020-03-11T14:09:44.890" v="8251" actId="207"/>
          <ac:spMkLst>
            <pc:docMk/>
            <pc:sldMk cId="3186566624" sldId="632"/>
            <ac:spMk id="9" creationId="{25F0F1B4-86AF-442C-B407-89CD81682F94}"/>
          </ac:spMkLst>
        </pc:spChg>
        <pc:spChg chg="add mod">
          <ac:chgData name="Randall Duchesneau" userId="8477ff5a-2220-4023-8377-91f01e0a823a" providerId="ADAL" clId="{18C597C7-56D5-49A2-8FBF-36036EEAEB11}" dt="2020-03-11T14:17:53.923" v="8281" actId="164"/>
          <ac:spMkLst>
            <pc:docMk/>
            <pc:sldMk cId="3186566624" sldId="632"/>
            <ac:spMk id="11" creationId="{FF401219-64ED-45BE-B546-B5B027E1AB60}"/>
          </ac:spMkLst>
        </pc:spChg>
        <pc:spChg chg="add mod">
          <ac:chgData name="Randall Duchesneau" userId="8477ff5a-2220-4023-8377-91f01e0a823a" providerId="ADAL" clId="{18C597C7-56D5-49A2-8FBF-36036EEAEB11}" dt="2020-03-11T14:17:53.923" v="8281" actId="164"/>
          <ac:spMkLst>
            <pc:docMk/>
            <pc:sldMk cId="3186566624" sldId="632"/>
            <ac:spMk id="12" creationId="{A536342D-FA45-4E31-ACDF-246065A34C74}"/>
          </ac:spMkLst>
        </pc:spChg>
        <pc:spChg chg="add del mod">
          <ac:chgData name="Randall Duchesneau" userId="8477ff5a-2220-4023-8377-91f01e0a823a" providerId="ADAL" clId="{18C597C7-56D5-49A2-8FBF-36036EEAEB11}" dt="2020-03-11T14:32:14.434" v="8315" actId="11529"/>
          <ac:spMkLst>
            <pc:docMk/>
            <pc:sldMk cId="3186566624" sldId="632"/>
            <ac:spMk id="18" creationId="{BF5FA842-37EC-4C2C-9C6E-F5A1B5129363}"/>
          </ac:spMkLst>
        </pc:spChg>
        <pc:spChg chg="mod">
          <ac:chgData name="Randall Duchesneau" userId="8477ff5a-2220-4023-8377-91f01e0a823a" providerId="ADAL" clId="{18C597C7-56D5-49A2-8FBF-36036EEAEB11}" dt="2020-03-11T14:33:28.885" v="8323" actId="207"/>
          <ac:spMkLst>
            <pc:docMk/>
            <pc:sldMk cId="3186566624" sldId="632"/>
            <ac:spMk id="20" creationId="{718FBC5E-0CD0-4BEE-93DD-906B5F9581F2}"/>
          </ac:spMkLst>
        </pc:spChg>
        <pc:grpChg chg="del mod">
          <ac:chgData name="Randall Duchesneau" userId="8477ff5a-2220-4023-8377-91f01e0a823a" providerId="ADAL" clId="{18C597C7-56D5-49A2-8FBF-36036EEAEB11}" dt="2020-03-11T14:28:57.838" v="8289" actId="478"/>
          <ac:grpSpMkLst>
            <pc:docMk/>
            <pc:sldMk cId="3186566624" sldId="632"/>
            <ac:grpSpMk id="8" creationId="{CB3C9705-544B-4A9E-B126-4B09BE0AC33E}"/>
          </ac:grpSpMkLst>
        </pc:grpChg>
        <pc:grpChg chg="add mod">
          <ac:chgData name="Randall Duchesneau" userId="8477ff5a-2220-4023-8377-91f01e0a823a" providerId="ADAL" clId="{18C597C7-56D5-49A2-8FBF-36036EEAEB11}" dt="2020-03-16T19:26:01.452" v="14180" actId="962"/>
          <ac:grpSpMkLst>
            <pc:docMk/>
            <pc:sldMk cId="3186566624" sldId="632"/>
            <ac:grpSpMk id="13" creationId="{5BD1C5DE-FF6B-4C16-91A0-9EC1C24E9B6C}"/>
          </ac:grpSpMkLst>
        </pc:grpChg>
        <pc:grpChg chg="mod">
          <ac:chgData name="Randall Duchesneau" userId="8477ff5a-2220-4023-8377-91f01e0a823a" providerId="ADAL" clId="{18C597C7-56D5-49A2-8FBF-36036EEAEB11}" dt="2020-03-19T17:57:34.642" v="14812" actId="13244"/>
          <ac:grpSpMkLst>
            <pc:docMk/>
            <pc:sldMk cId="3186566624" sldId="632"/>
            <ac:grpSpMk id="19" creationId="{18A18EA6-08EE-43B5-9B0B-16462B0ECFE0}"/>
          </ac:grpSpMkLst>
        </pc:grpChg>
        <pc:grpChg chg="mod">
          <ac:chgData name="Randall Duchesneau" userId="8477ff5a-2220-4023-8377-91f01e0a823a" providerId="ADAL" clId="{18C597C7-56D5-49A2-8FBF-36036EEAEB11}" dt="2020-03-19T17:57:21.066" v="14810" actId="13244"/>
          <ac:grpSpMkLst>
            <pc:docMk/>
            <pc:sldMk cId="3186566624" sldId="632"/>
            <ac:grpSpMk id="22" creationId="{2C24607F-9379-48F5-BE91-81CAF6644BF2}"/>
          </ac:grpSpMkLst>
        </pc:grpChg>
        <pc:picChg chg="add del mod">
          <ac:chgData name="Randall Duchesneau" userId="8477ff5a-2220-4023-8377-91f01e0a823a" providerId="ADAL" clId="{18C597C7-56D5-49A2-8FBF-36036EEAEB11}" dt="2020-03-11T14:09:14.349" v="8250" actId="27803"/>
          <ac:picMkLst>
            <pc:docMk/>
            <pc:sldMk cId="3186566624" sldId="632"/>
            <ac:picMk id="7" creationId="{CB3C9705-544B-4A9E-B126-4B09BE0AC33E}"/>
          </ac:picMkLst>
        </pc:picChg>
        <pc:picChg chg="del">
          <ac:chgData name="Randall Duchesneau" userId="8477ff5a-2220-4023-8377-91f01e0a823a" providerId="ADAL" clId="{18C597C7-56D5-49A2-8FBF-36036EEAEB11}" dt="2020-03-11T12:54:36.696" v="8246" actId="478"/>
          <ac:picMkLst>
            <pc:docMk/>
            <pc:sldMk cId="3186566624" sldId="632"/>
            <ac:picMk id="7" creationId="{D67A7F0B-B274-46C7-837F-C8A14B412CD8}"/>
          </ac:picMkLst>
        </pc:picChg>
        <pc:picChg chg="del">
          <ac:chgData name="Randall Duchesneau" userId="8477ff5a-2220-4023-8377-91f01e0a823a" providerId="ADAL" clId="{18C597C7-56D5-49A2-8FBF-36036EEAEB11}" dt="2020-03-11T12:54:33.101" v="8244" actId="478"/>
          <ac:picMkLst>
            <pc:docMk/>
            <pc:sldMk cId="3186566624" sldId="632"/>
            <ac:picMk id="9" creationId="{0C99D7A7-B83B-4C4F-B5ED-9F9F9E418599}"/>
          </ac:picMkLst>
        </pc:picChg>
        <pc:picChg chg="del mod">
          <ac:chgData name="Randall Duchesneau" userId="8477ff5a-2220-4023-8377-91f01e0a823a" providerId="ADAL" clId="{18C597C7-56D5-49A2-8FBF-36036EEAEB11}" dt="2020-03-11T12:54:31.145" v="8243" actId="478"/>
          <ac:picMkLst>
            <pc:docMk/>
            <pc:sldMk cId="3186566624" sldId="632"/>
            <ac:picMk id="10" creationId="{BC885985-76A9-42E0-9C48-82A75E2FCC79}"/>
          </ac:picMkLst>
        </pc:picChg>
        <pc:picChg chg="del">
          <ac:chgData name="Randall Duchesneau" userId="8477ff5a-2220-4023-8377-91f01e0a823a" providerId="ADAL" clId="{18C597C7-56D5-49A2-8FBF-36036EEAEB11}" dt="2020-03-11T12:54:34.898" v="8245" actId="478"/>
          <ac:picMkLst>
            <pc:docMk/>
            <pc:sldMk cId="3186566624" sldId="632"/>
            <ac:picMk id="11" creationId="{ADBB81F7-FD7F-4941-8B15-8480BCE1ED5A}"/>
          </ac:picMkLst>
        </pc:picChg>
        <pc:picChg chg="add del mod">
          <ac:chgData name="Randall Duchesneau" userId="8477ff5a-2220-4023-8377-91f01e0a823a" providerId="ADAL" clId="{18C597C7-56D5-49A2-8FBF-36036EEAEB11}" dt="2020-03-11T14:33:08.159" v="8322" actId="27803"/>
          <ac:picMkLst>
            <pc:docMk/>
            <pc:sldMk cId="3186566624" sldId="632"/>
            <ac:picMk id="15" creationId="{18A18EA6-08EE-43B5-9B0B-16462B0ECFE0}"/>
          </ac:picMkLst>
        </pc:picChg>
        <pc:picChg chg="add del mod modCrop">
          <ac:chgData name="Randall Duchesneau" userId="8477ff5a-2220-4023-8377-91f01e0a823a" providerId="ADAL" clId="{18C597C7-56D5-49A2-8FBF-36036EEAEB11}" dt="2020-03-11T14:33:40.092" v="8324" actId="27803"/>
          <ac:picMkLst>
            <pc:docMk/>
            <pc:sldMk cId="3186566624" sldId="632"/>
            <ac:picMk id="17" creationId="{2C24607F-9379-48F5-BE91-81CAF6644BF2}"/>
          </ac:picMkLst>
        </pc:picChg>
        <pc:picChg chg="add mod">
          <ac:chgData name="Randall Duchesneau" userId="8477ff5a-2220-4023-8377-91f01e0a823a" providerId="ADAL" clId="{18C597C7-56D5-49A2-8FBF-36036EEAEB11}" dt="2020-03-11T14:17:53.923" v="8281" actId="164"/>
          <ac:picMkLst>
            <pc:docMk/>
            <pc:sldMk cId="3186566624" sldId="632"/>
            <ac:picMk id="1026" creationId="{259D0210-E3FA-4AA0-B765-D866DBEF2FA2}"/>
          </ac:picMkLst>
        </pc:picChg>
      </pc:sldChg>
      <pc:sldChg chg="modSp add del mod">
        <pc:chgData name="Randall Duchesneau" userId="8477ff5a-2220-4023-8377-91f01e0a823a" providerId="ADAL" clId="{18C597C7-56D5-49A2-8FBF-36036EEAEB11}" dt="2020-03-11T14:45:41.074" v="8358" actId="2696"/>
        <pc:sldMkLst>
          <pc:docMk/>
          <pc:sldMk cId="2721574499" sldId="633"/>
        </pc:sldMkLst>
        <pc:spChg chg="mod">
          <ac:chgData name="Randall Duchesneau" userId="8477ff5a-2220-4023-8377-91f01e0a823a" providerId="ADAL" clId="{18C597C7-56D5-49A2-8FBF-36036EEAEB11}" dt="2020-03-11T14:40:45.127" v="8352" actId="207"/>
          <ac:spMkLst>
            <pc:docMk/>
            <pc:sldMk cId="2721574499" sldId="633"/>
            <ac:spMk id="3" creationId="{84FF601F-C8D1-48A7-AB0A-DC5F76F86507}"/>
          </ac:spMkLst>
        </pc:spChg>
        <pc:spChg chg="mod">
          <ac:chgData name="Randall Duchesneau" userId="8477ff5a-2220-4023-8377-91f01e0a823a" providerId="ADAL" clId="{18C597C7-56D5-49A2-8FBF-36036EEAEB11}" dt="2020-03-11T14:39:56.767" v="8348" actId="208"/>
          <ac:spMkLst>
            <pc:docMk/>
            <pc:sldMk cId="2721574499" sldId="633"/>
            <ac:spMk id="11" creationId="{FF401219-64ED-45BE-B546-B5B027E1AB60}"/>
          </ac:spMkLst>
        </pc:spChg>
        <pc:spChg chg="mod">
          <ac:chgData name="Randall Duchesneau" userId="8477ff5a-2220-4023-8377-91f01e0a823a" providerId="ADAL" clId="{18C597C7-56D5-49A2-8FBF-36036EEAEB11}" dt="2020-03-11T14:40:15.124" v="8350" actId="2085"/>
          <ac:spMkLst>
            <pc:docMk/>
            <pc:sldMk cId="2721574499" sldId="633"/>
            <ac:spMk id="12" creationId="{A536342D-FA45-4E31-ACDF-246065A34C74}"/>
          </ac:spMkLst>
        </pc:spChg>
        <pc:spChg chg="mod">
          <ac:chgData name="Randall Duchesneau" userId="8477ff5a-2220-4023-8377-91f01e0a823a" providerId="ADAL" clId="{18C597C7-56D5-49A2-8FBF-36036EEAEB11}" dt="2020-03-11T14:35:21.966" v="8333" actId="207"/>
          <ac:spMkLst>
            <pc:docMk/>
            <pc:sldMk cId="2721574499" sldId="633"/>
            <ac:spMk id="20" creationId="{718FBC5E-0CD0-4BEE-93DD-906B5F9581F2}"/>
          </ac:spMkLst>
        </pc:spChg>
        <pc:grpChg chg="mod">
          <ac:chgData name="Randall Duchesneau" userId="8477ff5a-2220-4023-8377-91f01e0a823a" providerId="ADAL" clId="{18C597C7-56D5-49A2-8FBF-36036EEAEB11}" dt="2020-03-11T14:37:18.976" v="8341" actId="1076"/>
          <ac:grpSpMkLst>
            <pc:docMk/>
            <pc:sldMk cId="2721574499" sldId="633"/>
            <ac:grpSpMk id="13" creationId="{5BD1C5DE-FF6B-4C16-91A0-9EC1C24E9B6C}"/>
          </ac:grpSpMkLst>
        </pc:grpChg>
        <pc:picChg chg="mod">
          <ac:chgData name="Randall Duchesneau" userId="8477ff5a-2220-4023-8377-91f01e0a823a" providerId="ADAL" clId="{18C597C7-56D5-49A2-8FBF-36036EEAEB11}" dt="2020-03-11T14:40:08.635" v="8349" actId="2085"/>
          <ac:picMkLst>
            <pc:docMk/>
            <pc:sldMk cId="2721574499" sldId="633"/>
            <ac:picMk id="1026" creationId="{259D0210-E3FA-4AA0-B765-D866DBEF2FA2}"/>
          </ac:picMkLst>
        </pc:picChg>
      </pc:sldChg>
      <pc:sldChg chg="delSp modSp add mod ord">
        <pc:chgData name="Randall Duchesneau" userId="8477ff5a-2220-4023-8377-91f01e0a823a" providerId="ADAL" clId="{18C597C7-56D5-49A2-8FBF-36036EEAEB11}" dt="2020-03-19T18:03:43.806" v="14854" actId="13244"/>
        <pc:sldMkLst>
          <pc:docMk/>
          <pc:sldMk cId="2407917384" sldId="634"/>
        </pc:sldMkLst>
        <pc:spChg chg="mod">
          <ac:chgData name="Randall Duchesneau" userId="8477ff5a-2220-4023-8377-91f01e0a823a" providerId="ADAL" clId="{18C597C7-56D5-49A2-8FBF-36036EEAEB11}" dt="2020-03-19T18:03:40.083" v="14853" actId="13244"/>
          <ac:spMkLst>
            <pc:docMk/>
            <pc:sldMk cId="2407917384" sldId="634"/>
            <ac:spMk id="5" creationId="{A4FA558D-821E-4D3D-B087-339E225B792A}"/>
          </ac:spMkLst>
        </pc:spChg>
        <pc:grpChg chg="mod">
          <ac:chgData name="Randall Duchesneau" userId="8477ff5a-2220-4023-8377-91f01e0a823a" providerId="ADAL" clId="{18C597C7-56D5-49A2-8FBF-36036EEAEB11}" dt="2020-03-19T18:03:35.380" v="14852" actId="13244"/>
          <ac:grpSpMkLst>
            <pc:docMk/>
            <pc:sldMk cId="2407917384" sldId="634"/>
            <ac:grpSpMk id="19" creationId="{18A18EA6-08EE-43B5-9B0B-16462B0ECFE0}"/>
          </ac:grpSpMkLst>
        </pc:grpChg>
        <pc:grpChg chg="mod">
          <ac:chgData name="Randall Duchesneau" userId="8477ff5a-2220-4023-8377-91f01e0a823a" providerId="ADAL" clId="{18C597C7-56D5-49A2-8FBF-36036EEAEB11}" dt="2020-03-19T18:03:43.806" v="14854" actId="13244"/>
          <ac:grpSpMkLst>
            <pc:docMk/>
            <pc:sldMk cId="2407917384" sldId="634"/>
            <ac:grpSpMk id="22" creationId="{2C24607F-9379-48F5-BE91-81CAF6644BF2}"/>
          </ac:grpSpMkLst>
        </pc:grpChg>
        <pc:graphicFrameChg chg="del">
          <ac:chgData name="Randall Duchesneau" userId="8477ff5a-2220-4023-8377-91f01e0a823a" providerId="ADAL" clId="{18C597C7-56D5-49A2-8FBF-36036EEAEB11}" dt="2020-03-19T16:27:17.524" v="14514"/>
          <ac:graphicFrameMkLst>
            <pc:docMk/>
            <pc:sldMk cId="2407917384" sldId="634"/>
            <ac:graphicFrameMk id="6" creationId="{57B09F45-C8FB-4BCB-9526-442FD528FEA4}"/>
          </ac:graphicFrameMkLst>
        </pc:graphicFrameChg>
      </pc:sldChg>
      <pc:sldChg chg="modSp add">
        <pc:chgData name="Randall Duchesneau" userId="8477ff5a-2220-4023-8377-91f01e0a823a" providerId="ADAL" clId="{18C597C7-56D5-49A2-8FBF-36036EEAEB11}" dt="2020-03-19T18:04:15.720" v="14858" actId="13244"/>
        <pc:sldMkLst>
          <pc:docMk/>
          <pc:sldMk cId="1811529968" sldId="635"/>
        </pc:sldMkLst>
        <pc:spChg chg="mod">
          <ac:chgData name="Randall Duchesneau" userId="8477ff5a-2220-4023-8377-91f01e0a823a" providerId="ADAL" clId="{18C597C7-56D5-49A2-8FBF-36036EEAEB11}" dt="2020-03-19T18:04:12.326" v="14857" actId="13244"/>
          <ac:spMkLst>
            <pc:docMk/>
            <pc:sldMk cId="1811529968" sldId="635"/>
            <ac:spMk id="5" creationId="{A4FA558D-821E-4D3D-B087-339E225B792A}"/>
          </ac:spMkLst>
        </pc:spChg>
        <pc:grpChg chg="mod">
          <ac:chgData name="Randall Duchesneau" userId="8477ff5a-2220-4023-8377-91f01e0a823a" providerId="ADAL" clId="{18C597C7-56D5-49A2-8FBF-36036EEAEB11}" dt="2020-03-19T18:04:06.254" v="14856" actId="13244"/>
          <ac:grpSpMkLst>
            <pc:docMk/>
            <pc:sldMk cId="1811529968" sldId="635"/>
            <ac:grpSpMk id="13" creationId="{5BD1C5DE-FF6B-4C16-91A0-9EC1C24E9B6C}"/>
          </ac:grpSpMkLst>
        </pc:grpChg>
        <pc:grpChg chg="mod">
          <ac:chgData name="Randall Duchesneau" userId="8477ff5a-2220-4023-8377-91f01e0a823a" providerId="ADAL" clId="{18C597C7-56D5-49A2-8FBF-36036EEAEB11}" dt="2020-03-19T18:04:15.720" v="14858" actId="13244"/>
          <ac:grpSpMkLst>
            <pc:docMk/>
            <pc:sldMk cId="1811529968" sldId="635"/>
            <ac:grpSpMk id="22" creationId="{2C24607F-9379-48F5-BE91-81CAF6644BF2}"/>
          </ac:grpSpMkLst>
        </pc:grpChg>
      </pc:sldChg>
      <pc:sldChg chg="addSp delSp modSp add del">
        <pc:chgData name="Randall Duchesneau" userId="8477ff5a-2220-4023-8377-91f01e0a823a" providerId="ADAL" clId="{18C597C7-56D5-49A2-8FBF-36036EEAEB11}" dt="2020-03-11T16:34:57.674" v="8513" actId="2696"/>
        <pc:sldMkLst>
          <pc:docMk/>
          <pc:sldMk cId="612208708" sldId="636"/>
        </pc:sldMkLst>
        <pc:spChg chg="add del mod">
          <ac:chgData name="Randall Duchesneau" userId="8477ff5a-2220-4023-8377-91f01e0a823a" providerId="ADAL" clId="{18C597C7-56D5-49A2-8FBF-36036EEAEB11}" dt="2020-03-11T15:06:26.210" v="8409"/>
          <ac:spMkLst>
            <pc:docMk/>
            <pc:sldMk cId="612208708" sldId="636"/>
            <ac:spMk id="2" creationId="{10D1B664-6031-403B-B58E-90B3BC37C020}"/>
          </ac:spMkLst>
        </pc:spChg>
        <pc:spChg chg="del">
          <ac:chgData name="Randall Duchesneau" userId="8477ff5a-2220-4023-8377-91f01e0a823a" providerId="ADAL" clId="{18C597C7-56D5-49A2-8FBF-36036EEAEB11}" dt="2020-03-11T15:06:26.210" v="8409"/>
          <ac:spMkLst>
            <pc:docMk/>
            <pc:sldMk cId="612208708" sldId="636"/>
            <ac:spMk id="3" creationId="{33EA41C6-B97B-457B-B0F5-C46A384563CD}"/>
          </ac:spMkLst>
        </pc:spChg>
        <pc:spChg chg="add del mod">
          <ac:chgData name="Randall Duchesneau" userId="8477ff5a-2220-4023-8377-91f01e0a823a" providerId="ADAL" clId="{18C597C7-56D5-49A2-8FBF-36036EEAEB11}" dt="2020-03-11T15:06:26.210" v="8409"/>
          <ac:spMkLst>
            <pc:docMk/>
            <pc:sldMk cId="612208708" sldId="636"/>
            <ac:spMk id="7" creationId="{F744591D-4EA9-470F-9E3E-CC6C99EAE35B}"/>
          </ac:spMkLst>
        </pc:spChg>
        <pc:spChg chg="add del mod">
          <ac:chgData name="Randall Duchesneau" userId="8477ff5a-2220-4023-8377-91f01e0a823a" providerId="ADAL" clId="{18C597C7-56D5-49A2-8FBF-36036EEAEB11}" dt="2020-03-11T15:06:26.210" v="8409"/>
          <ac:spMkLst>
            <pc:docMk/>
            <pc:sldMk cId="612208708" sldId="636"/>
            <ac:spMk id="8" creationId="{84561521-D3EF-4A98-9271-C7F51B5299CE}"/>
          </ac:spMkLst>
        </pc:spChg>
        <pc:spChg chg="add del mod">
          <ac:chgData name="Randall Duchesneau" userId="8477ff5a-2220-4023-8377-91f01e0a823a" providerId="ADAL" clId="{18C597C7-56D5-49A2-8FBF-36036EEAEB11}" dt="2020-03-11T15:06:39.940" v="8410"/>
          <ac:spMkLst>
            <pc:docMk/>
            <pc:sldMk cId="612208708" sldId="636"/>
            <ac:spMk id="10" creationId="{21CA7FC7-3E75-4EEA-BF79-06F9C1D1A201}"/>
          </ac:spMkLst>
        </pc:spChg>
        <pc:spChg chg="add del mod">
          <ac:chgData name="Randall Duchesneau" userId="8477ff5a-2220-4023-8377-91f01e0a823a" providerId="ADAL" clId="{18C597C7-56D5-49A2-8FBF-36036EEAEB11}" dt="2020-03-11T15:06:54.573" v="8412"/>
          <ac:spMkLst>
            <pc:docMk/>
            <pc:sldMk cId="612208708" sldId="636"/>
            <ac:spMk id="11" creationId="{557A02BE-412B-48A9-AE1A-4A52E0C1B43E}"/>
          </ac:spMkLst>
        </pc:spChg>
        <pc:graphicFrameChg chg="mod">
          <ac:chgData name="Randall Duchesneau" userId="8477ff5a-2220-4023-8377-91f01e0a823a" providerId="ADAL" clId="{18C597C7-56D5-49A2-8FBF-36036EEAEB11}" dt="2020-03-11T16:06:50.389" v="8446"/>
          <ac:graphicFrameMkLst>
            <pc:docMk/>
            <pc:sldMk cId="612208708" sldId="636"/>
            <ac:graphicFrameMk id="9" creationId="{D18AC045-482A-4517-BB8C-576B96A9F658}"/>
          </ac:graphicFrameMkLst>
        </pc:graphicFrameChg>
      </pc:sldChg>
      <pc:sldChg chg="addSp delSp modSp add mod">
        <pc:chgData name="Randall Duchesneau" userId="8477ff5a-2220-4023-8377-91f01e0a823a" providerId="ADAL" clId="{18C597C7-56D5-49A2-8FBF-36036EEAEB11}" dt="2020-03-19T17:14:56.077" v="14690" actId="13244"/>
        <pc:sldMkLst>
          <pc:docMk/>
          <pc:sldMk cId="110071397" sldId="637"/>
        </pc:sldMkLst>
        <pc:spChg chg="mod">
          <ac:chgData name="Randall Duchesneau" userId="8477ff5a-2220-4023-8377-91f01e0a823a" providerId="ADAL" clId="{18C597C7-56D5-49A2-8FBF-36036EEAEB11}" dt="2020-03-19T17:14:46.021" v="14688" actId="13244"/>
          <ac:spMkLst>
            <pc:docMk/>
            <pc:sldMk cId="110071397" sldId="637"/>
            <ac:spMk id="2" creationId="{48F11CA0-579A-4E69-8F23-BD650133F582}"/>
          </ac:spMkLst>
        </pc:spChg>
        <pc:spChg chg="mod">
          <ac:chgData name="Randall Duchesneau" userId="8477ff5a-2220-4023-8377-91f01e0a823a" providerId="ADAL" clId="{18C597C7-56D5-49A2-8FBF-36036EEAEB11}" dt="2020-03-19T17:14:56.077" v="14690" actId="13244"/>
          <ac:spMkLst>
            <pc:docMk/>
            <pc:sldMk cId="110071397" sldId="637"/>
            <ac:spMk id="3" creationId="{B1F1F173-63A1-495F-ACEC-73859E24A362}"/>
          </ac:spMkLst>
        </pc:spChg>
        <pc:spChg chg="add del mod">
          <ac:chgData name="Randall Duchesneau" userId="8477ff5a-2220-4023-8377-91f01e0a823a" providerId="ADAL" clId="{18C597C7-56D5-49A2-8FBF-36036EEAEB11}" dt="2020-03-19T17:14:01.057" v="14682"/>
          <ac:spMkLst>
            <pc:docMk/>
            <pc:sldMk cId="110071397" sldId="637"/>
            <ac:spMk id="4" creationId="{27F173A7-1F63-4E3C-91A1-82D0F6C91978}"/>
          </ac:spMkLst>
        </pc:spChg>
        <pc:spChg chg="add del mod">
          <ac:chgData name="Randall Duchesneau" userId="8477ff5a-2220-4023-8377-91f01e0a823a" providerId="ADAL" clId="{18C597C7-56D5-49A2-8FBF-36036EEAEB11}" dt="2020-03-11T16:12:22.057" v="8459"/>
          <ac:spMkLst>
            <pc:docMk/>
            <pc:sldMk cId="110071397" sldId="637"/>
            <ac:spMk id="4" creationId="{371B9069-C477-4AF0-BC90-D203D76A5DCD}"/>
          </ac:spMkLst>
        </pc:spChg>
        <pc:spChg chg="mod">
          <ac:chgData name="Randall Duchesneau" userId="8477ff5a-2220-4023-8377-91f01e0a823a" providerId="ADAL" clId="{18C597C7-56D5-49A2-8FBF-36036EEAEB11}" dt="2020-03-11T16:16:29.417" v="8482" actId="15"/>
          <ac:spMkLst>
            <pc:docMk/>
            <pc:sldMk cId="110071397" sldId="637"/>
            <ac:spMk id="5" creationId="{E0B95888-0F6D-43B1-BCCF-91958BA6A842}"/>
          </ac:spMkLst>
        </pc:spChg>
        <pc:spChg chg="add del mod">
          <ac:chgData name="Randall Duchesneau" userId="8477ff5a-2220-4023-8377-91f01e0a823a" providerId="ADAL" clId="{18C597C7-56D5-49A2-8FBF-36036EEAEB11}" dt="2020-03-19T17:14:01.057" v="14682"/>
          <ac:spMkLst>
            <pc:docMk/>
            <pc:sldMk cId="110071397" sldId="637"/>
            <ac:spMk id="7" creationId="{35BB183D-5FA5-42EC-88D5-1360B7F08949}"/>
          </ac:spMkLst>
        </pc:spChg>
        <pc:spChg chg="add del mod">
          <ac:chgData name="Randall Duchesneau" userId="8477ff5a-2220-4023-8377-91f01e0a823a" providerId="ADAL" clId="{18C597C7-56D5-49A2-8FBF-36036EEAEB11}" dt="2020-03-11T16:15:29.195" v="8472"/>
          <ac:spMkLst>
            <pc:docMk/>
            <pc:sldMk cId="110071397" sldId="637"/>
            <ac:spMk id="8" creationId="{167C38C0-B1FE-4691-B906-F10522BC7C9C}"/>
          </ac:spMkLst>
        </pc:spChg>
        <pc:spChg chg="add del mod">
          <ac:chgData name="Randall Duchesneau" userId="8477ff5a-2220-4023-8377-91f01e0a823a" providerId="ADAL" clId="{18C597C7-56D5-49A2-8FBF-36036EEAEB11}" dt="2020-03-11T16:15:29.195" v="8472"/>
          <ac:spMkLst>
            <pc:docMk/>
            <pc:sldMk cId="110071397" sldId="637"/>
            <ac:spMk id="9" creationId="{92FDBE1E-5D73-44D8-8FF2-437E07AD0B77}"/>
          </ac:spMkLst>
        </pc:spChg>
        <pc:spChg chg="add del mod">
          <ac:chgData name="Randall Duchesneau" userId="8477ff5a-2220-4023-8377-91f01e0a823a" providerId="ADAL" clId="{18C597C7-56D5-49A2-8FBF-36036EEAEB11}" dt="2020-03-19T17:14:01.057" v="14682"/>
          <ac:spMkLst>
            <pc:docMk/>
            <pc:sldMk cId="110071397" sldId="637"/>
            <ac:spMk id="9" creationId="{CB7C962C-AC8B-4899-93DB-8DE05F26298D}"/>
          </ac:spMkLst>
        </pc:spChg>
        <pc:spChg chg="add del mod">
          <ac:chgData name="Randall Duchesneau" userId="8477ff5a-2220-4023-8377-91f01e0a823a" providerId="ADAL" clId="{18C597C7-56D5-49A2-8FBF-36036EEAEB11}" dt="2020-03-11T16:15:29.195" v="8472"/>
          <ac:spMkLst>
            <pc:docMk/>
            <pc:sldMk cId="110071397" sldId="637"/>
            <ac:spMk id="11" creationId="{76BF7275-14A8-4CB3-BAE7-0349616378ED}"/>
          </ac:spMkLst>
        </pc:spChg>
        <pc:spChg chg="add del mod">
          <ac:chgData name="Randall Duchesneau" userId="8477ff5a-2220-4023-8377-91f01e0a823a" providerId="ADAL" clId="{18C597C7-56D5-49A2-8FBF-36036EEAEB11}" dt="2020-03-19T17:14:01.057" v="14682"/>
          <ac:spMkLst>
            <pc:docMk/>
            <pc:sldMk cId="110071397" sldId="637"/>
            <ac:spMk id="11" creationId="{F36E0244-026C-4C00-9FCB-B11B7ADF590A}"/>
          </ac:spMkLst>
        </pc:spChg>
        <pc:spChg chg="add del mod">
          <ac:chgData name="Randall Duchesneau" userId="8477ff5a-2220-4023-8377-91f01e0a823a" providerId="ADAL" clId="{18C597C7-56D5-49A2-8FBF-36036EEAEB11}" dt="2020-03-11T16:15:29.195" v="8472"/>
          <ac:spMkLst>
            <pc:docMk/>
            <pc:sldMk cId="110071397" sldId="637"/>
            <ac:spMk id="12" creationId="{171A8942-2C92-4FE3-ABF0-AC857E660E86}"/>
          </ac:spMkLst>
        </pc:spChg>
        <pc:spChg chg="add del mod">
          <ac:chgData name="Randall Duchesneau" userId="8477ff5a-2220-4023-8377-91f01e0a823a" providerId="ADAL" clId="{18C597C7-56D5-49A2-8FBF-36036EEAEB11}" dt="2020-03-19T17:14:01.057" v="14682"/>
          <ac:spMkLst>
            <pc:docMk/>
            <pc:sldMk cId="110071397" sldId="637"/>
            <ac:spMk id="12" creationId="{5ED47AE1-0C30-4800-9C9D-9F86C06641A3}"/>
          </ac:spMkLst>
        </pc:spChg>
        <pc:spChg chg="add del mod">
          <ac:chgData name="Randall Duchesneau" userId="8477ff5a-2220-4023-8377-91f01e0a823a" providerId="ADAL" clId="{18C597C7-56D5-49A2-8FBF-36036EEAEB11}" dt="2020-03-11T16:15:29.195" v="8472"/>
          <ac:spMkLst>
            <pc:docMk/>
            <pc:sldMk cId="110071397" sldId="637"/>
            <ac:spMk id="13" creationId="{9573980E-E0F9-4CB3-8AF1-0E68CC350CBE}"/>
          </ac:spMkLst>
        </pc:spChg>
        <pc:spChg chg="add del mod">
          <ac:chgData name="Randall Duchesneau" userId="8477ff5a-2220-4023-8377-91f01e0a823a" providerId="ADAL" clId="{18C597C7-56D5-49A2-8FBF-36036EEAEB11}" dt="2020-03-19T17:14:07.655" v="14684"/>
          <ac:spMkLst>
            <pc:docMk/>
            <pc:sldMk cId="110071397" sldId="637"/>
            <ac:spMk id="13" creationId="{F61C4B6E-A77C-48B3-8EF6-F94B3011DB0A}"/>
          </ac:spMkLst>
        </pc:spChg>
        <pc:spChg chg="add del mod">
          <ac:chgData name="Randall Duchesneau" userId="8477ff5a-2220-4023-8377-91f01e0a823a" providerId="ADAL" clId="{18C597C7-56D5-49A2-8FBF-36036EEAEB11}" dt="2020-03-11T16:15:29.195" v="8472"/>
          <ac:spMkLst>
            <pc:docMk/>
            <pc:sldMk cId="110071397" sldId="637"/>
            <ac:spMk id="14" creationId="{F48897CF-1CA2-4F57-A250-00263B08636E}"/>
          </ac:spMkLst>
        </pc:spChg>
        <pc:spChg chg="add del mod">
          <ac:chgData name="Randall Duchesneau" userId="8477ff5a-2220-4023-8377-91f01e0a823a" providerId="ADAL" clId="{18C597C7-56D5-49A2-8FBF-36036EEAEB11}" dt="2020-03-11T16:16:59.652" v="8483"/>
          <ac:spMkLst>
            <pc:docMk/>
            <pc:sldMk cId="110071397" sldId="637"/>
            <ac:spMk id="15" creationId="{D2A3F26A-A0F6-4277-AF41-649A47E2A2DC}"/>
          </ac:spMkLst>
        </pc:spChg>
        <pc:spChg chg="add del mod">
          <ac:chgData name="Randall Duchesneau" userId="8477ff5a-2220-4023-8377-91f01e0a823a" providerId="ADAL" clId="{18C597C7-56D5-49A2-8FBF-36036EEAEB11}" dt="2020-03-11T16:16:59.652" v="8483"/>
          <ac:spMkLst>
            <pc:docMk/>
            <pc:sldMk cId="110071397" sldId="637"/>
            <ac:spMk id="16" creationId="{32AAFADC-FE54-4891-A7DA-67B764A6CB6B}"/>
          </ac:spMkLst>
        </pc:spChg>
        <pc:spChg chg="add del mod">
          <ac:chgData name="Randall Duchesneau" userId="8477ff5a-2220-4023-8377-91f01e0a823a" providerId="ADAL" clId="{18C597C7-56D5-49A2-8FBF-36036EEAEB11}" dt="2020-03-11T16:16:59.652" v="8483"/>
          <ac:spMkLst>
            <pc:docMk/>
            <pc:sldMk cId="110071397" sldId="637"/>
            <ac:spMk id="17" creationId="{FC517059-F9E0-4C8E-A4D5-F186CA1489C8}"/>
          </ac:spMkLst>
        </pc:spChg>
        <pc:spChg chg="add del mod">
          <ac:chgData name="Randall Duchesneau" userId="8477ff5a-2220-4023-8377-91f01e0a823a" providerId="ADAL" clId="{18C597C7-56D5-49A2-8FBF-36036EEAEB11}" dt="2020-03-11T16:16:59.652" v="8483"/>
          <ac:spMkLst>
            <pc:docMk/>
            <pc:sldMk cId="110071397" sldId="637"/>
            <ac:spMk id="18" creationId="{271DAC4D-5C26-4D16-B7C8-3453563EDECC}"/>
          </ac:spMkLst>
        </pc:spChg>
        <pc:spChg chg="add del mod">
          <ac:chgData name="Randall Duchesneau" userId="8477ff5a-2220-4023-8377-91f01e0a823a" providerId="ADAL" clId="{18C597C7-56D5-49A2-8FBF-36036EEAEB11}" dt="2020-03-11T16:16:59.652" v="8483"/>
          <ac:spMkLst>
            <pc:docMk/>
            <pc:sldMk cId="110071397" sldId="637"/>
            <ac:spMk id="19" creationId="{F0B34B82-9378-46E5-8943-1D745A6B407C}"/>
          </ac:spMkLst>
        </pc:spChg>
        <pc:spChg chg="add del mod">
          <ac:chgData name="Randall Duchesneau" userId="8477ff5a-2220-4023-8377-91f01e0a823a" providerId="ADAL" clId="{18C597C7-56D5-49A2-8FBF-36036EEAEB11}" dt="2020-03-11T16:16:59.652" v="8483"/>
          <ac:spMkLst>
            <pc:docMk/>
            <pc:sldMk cId="110071397" sldId="637"/>
            <ac:spMk id="20" creationId="{1042741B-D118-4627-A700-77302FE64B42}"/>
          </ac:spMkLst>
        </pc:spChg>
        <pc:spChg chg="mod">
          <ac:chgData name="Randall Duchesneau" userId="8477ff5a-2220-4023-8377-91f01e0a823a" providerId="ADAL" clId="{18C597C7-56D5-49A2-8FBF-36036EEAEB11}" dt="2020-03-19T17:14:52.676" v="14689" actId="13244"/>
          <ac:spMkLst>
            <pc:docMk/>
            <pc:sldMk cId="110071397" sldId="637"/>
            <ac:spMk id="21" creationId="{425F605C-A9C3-48B2-BB76-06EC8D1C1D1D}"/>
          </ac:spMkLst>
        </pc:spChg>
        <pc:picChg chg="add mod">
          <ac:chgData name="Randall Duchesneau" userId="8477ff5a-2220-4023-8377-91f01e0a823a" providerId="ADAL" clId="{18C597C7-56D5-49A2-8FBF-36036EEAEB11}" dt="2020-03-11T16:12:22.057" v="8459"/>
          <ac:picMkLst>
            <pc:docMk/>
            <pc:sldMk cId="110071397" sldId="637"/>
            <ac:picMk id="6" creationId="{B442F95A-C41C-4A08-AF6F-F585C6BCD4D3}"/>
          </ac:picMkLst>
        </pc:picChg>
        <pc:picChg chg="del mod">
          <ac:chgData name="Randall Duchesneau" userId="8477ff5a-2220-4023-8377-91f01e0a823a" providerId="ADAL" clId="{18C597C7-56D5-49A2-8FBF-36036EEAEB11}" dt="2020-03-19T17:14:03.956" v="14683"/>
          <ac:picMkLst>
            <pc:docMk/>
            <pc:sldMk cId="110071397" sldId="637"/>
            <ac:picMk id="8" creationId="{46670E67-3662-4BDB-8060-7B7CF6A2171E}"/>
          </ac:picMkLst>
        </pc:picChg>
        <pc:picChg chg="mod">
          <ac:chgData name="Randall Duchesneau" userId="8477ff5a-2220-4023-8377-91f01e0a823a" providerId="ADAL" clId="{18C597C7-56D5-49A2-8FBF-36036EEAEB11}" dt="2020-03-19T17:14:42.283" v="14687" actId="962"/>
          <ac:picMkLst>
            <pc:docMk/>
            <pc:sldMk cId="110071397" sldId="637"/>
            <ac:picMk id="10" creationId="{B527460F-493D-47B7-9983-0D66A18B06B9}"/>
          </ac:picMkLst>
        </pc:picChg>
        <pc:picChg chg="add mod">
          <ac:chgData name="Randall Duchesneau" userId="8477ff5a-2220-4023-8377-91f01e0a823a" providerId="ADAL" clId="{18C597C7-56D5-49A2-8FBF-36036EEAEB11}" dt="2020-03-19T17:14:18.373" v="14686" actId="1076"/>
          <ac:picMkLst>
            <pc:docMk/>
            <pc:sldMk cId="110071397" sldId="637"/>
            <ac:picMk id="15" creationId="{47531EE0-71A2-4D44-AF5E-BABD9C6CAEDE}"/>
          </ac:picMkLst>
        </pc:picChg>
        <pc:picChg chg="del">
          <ac:chgData name="Randall Duchesneau" userId="8477ff5a-2220-4023-8377-91f01e0a823a" providerId="ADAL" clId="{18C597C7-56D5-49A2-8FBF-36036EEAEB11}" dt="2020-03-11T16:11:54.504" v="8458"/>
          <ac:picMkLst>
            <pc:docMk/>
            <pc:sldMk cId="110071397" sldId="637"/>
            <ac:picMk id="36" creationId="{14385FBB-A78B-482C-A3D3-85193FA3DFCE}"/>
          </ac:picMkLst>
        </pc:picChg>
      </pc:sldChg>
      <pc:sldChg chg="addSp delSp modSp add del mod">
        <pc:chgData name="Randall Duchesneau" userId="8477ff5a-2220-4023-8377-91f01e0a823a" providerId="ADAL" clId="{18C597C7-56D5-49A2-8FBF-36036EEAEB11}" dt="2020-03-11T16:05:59.492" v="8440" actId="2696"/>
        <pc:sldMkLst>
          <pc:docMk/>
          <pc:sldMk cId="3236496270" sldId="637"/>
        </pc:sldMkLst>
        <pc:spChg chg="add del mod">
          <ac:chgData name="Randall Duchesneau" userId="8477ff5a-2220-4023-8377-91f01e0a823a" providerId="ADAL" clId="{18C597C7-56D5-49A2-8FBF-36036EEAEB11}" dt="2020-03-11T15:07:39.148" v="8416"/>
          <ac:spMkLst>
            <pc:docMk/>
            <pc:sldMk cId="3236496270" sldId="637"/>
            <ac:spMk id="2" creationId="{3E813752-9251-4B48-9711-0A2DD0152C00}"/>
          </ac:spMkLst>
        </pc:spChg>
        <pc:spChg chg="add mod">
          <ac:chgData name="Randall Duchesneau" userId="8477ff5a-2220-4023-8377-91f01e0a823a" providerId="ADAL" clId="{18C597C7-56D5-49A2-8FBF-36036EEAEB11}" dt="2020-03-11T15:07:34.991" v="8415"/>
          <ac:spMkLst>
            <pc:docMk/>
            <pc:sldMk cId="3236496270" sldId="637"/>
            <ac:spMk id="3" creationId="{D8FB539E-1DBA-436F-858C-4DD3F608FED4}"/>
          </ac:spMkLst>
        </pc:spChg>
        <pc:spChg chg="del">
          <ac:chgData name="Randall Duchesneau" userId="8477ff5a-2220-4023-8377-91f01e0a823a" providerId="ADAL" clId="{18C597C7-56D5-49A2-8FBF-36036EEAEB11}" dt="2020-03-11T15:08:15.662" v="8419"/>
          <ac:spMkLst>
            <pc:docMk/>
            <pc:sldMk cId="3236496270" sldId="637"/>
            <ac:spMk id="4" creationId="{64C0636A-4395-4724-8579-13B61A1627F6}"/>
          </ac:spMkLst>
        </pc:spChg>
        <pc:spChg chg="del mod">
          <ac:chgData name="Randall Duchesneau" userId="8477ff5a-2220-4023-8377-91f01e0a823a" providerId="ADAL" clId="{18C597C7-56D5-49A2-8FBF-36036EEAEB11}" dt="2020-03-11T15:08:05.470" v="8418"/>
          <ac:spMkLst>
            <pc:docMk/>
            <pc:sldMk cId="3236496270" sldId="637"/>
            <ac:spMk id="5" creationId="{A08C436A-A7BC-491C-B204-BD18C243E356}"/>
          </ac:spMkLst>
        </pc:spChg>
        <pc:graphicFrameChg chg="add">
          <ac:chgData name="Randall Duchesneau" userId="8477ff5a-2220-4023-8377-91f01e0a823a" providerId="ADAL" clId="{18C597C7-56D5-49A2-8FBF-36036EEAEB11}" dt="2020-03-11T15:07:39.148" v="8416"/>
          <ac:graphicFrameMkLst>
            <pc:docMk/>
            <pc:sldMk cId="3236496270" sldId="637"/>
            <ac:graphicFrameMk id="8" creationId="{53F761D2-FEA3-48C1-904A-3FB80C1B25E1}"/>
          </ac:graphicFrameMkLst>
        </pc:graphicFrameChg>
        <pc:graphicFrameChg chg="del">
          <ac:chgData name="Randall Duchesneau" userId="8477ff5a-2220-4023-8377-91f01e0a823a" providerId="ADAL" clId="{18C597C7-56D5-49A2-8FBF-36036EEAEB11}" dt="2020-03-11T15:07:34.991" v="8415"/>
          <ac:graphicFrameMkLst>
            <pc:docMk/>
            <pc:sldMk cId="3236496270" sldId="637"/>
            <ac:graphicFrameMk id="9" creationId="{D18AC045-482A-4517-BB8C-576B96A9F658}"/>
          </ac:graphicFrameMkLst>
        </pc:graphicFrameChg>
      </pc:sldChg>
      <pc:sldChg chg="add del">
        <pc:chgData name="Randall Duchesneau" userId="8477ff5a-2220-4023-8377-91f01e0a823a" providerId="ADAL" clId="{18C597C7-56D5-49A2-8FBF-36036EEAEB11}" dt="2020-03-11T16:17:11.221" v="8485"/>
        <pc:sldMkLst>
          <pc:docMk/>
          <pc:sldMk cId="157077956" sldId="638"/>
        </pc:sldMkLst>
      </pc:sldChg>
      <pc:sldChg chg="addSp delSp modSp add mod">
        <pc:chgData name="Randall Duchesneau" userId="8477ff5a-2220-4023-8377-91f01e0a823a" providerId="ADAL" clId="{18C597C7-56D5-49A2-8FBF-36036EEAEB11}" dt="2020-03-19T18:14:49.946" v="14955" actId="962"/>
        <pc:sldMkLst>
          <pc:docMk/>
          <pc:sldMk cId="906781521" sldId="638"/>
        </pc:sldMkLst>
        <pc:spChg chg="add del mod">
          <ac:chgData name="Randall Duchesneau" userId="8477ff5a-2220-4023-8377-91f01e0a823a" providerId="ADAL" clId="{18C597C7-56D5-49A2-8FBF-36036EEAEB11}" dt="2020-03-11T16:32:58.148" v="8494"/>
          <ac:spMkLst>
            <pc:docMk/>
            <pc:sldMk cId="906781521" sldId="638"/>
            <ac:spMk id="2" creationId="{C081DEE9-99ED-467C-A8DD-A0C123A1087D}"/>
          </ac:spMkLst>
        </pc:spChg>
        <pc:spChg chg="add mod">
          <ac:chgData name="Randall Duchesneau" userId="8477ff5a-2220-4023-8377-91f01e0a823a" providerId="ADAL" clId="{18C597C7-56D5-49A2-8FBF-36036EEAEB11}" dt="2020-03-13T13:11:20.020" v="11614" actId="403"/>
          <ac:spMkLst>
            <pc:docMk/>
            <pc:sldMk cId="906781521" sldId="638"/>
            <ac:spMk id="3" creationId="{E5267B37-1A79-40FB-9AA6-2668C2F507BF}"/>
          </ac:spMkLst>
        </pc:spChg>
        <pc:spChg chg="del">
          <ac:chgData name="Randall Duchesneau" userId="8477ff5a-2220-4023-8377-91f01e0a823a" providerId="ADAL" clId="{18C597C7-56D5-49A2-8FBF-36036EEAEB11}" dt="2020-03-11T19:34:50.999" v="9648" actId="478"/>
          <ac:spMkLst>
            <pc:docMk/>
            <pc:sldMk cId="906781521" sldId="638"/>
            <ac:spMk id="5" creationId="{A08C436A-A7BC-491C-B204-BD18C243E356}"/>
          </ac:spMkLst>
        </pc:spChg>
        <pc:graphicFrameChg chg="add mod">
          <ac:chgData name="Randall Duchesneau" userId="8477ff5a-2220-4023-8377-91f01e0a823a" providerId="ADAL" clId="{18C597C7-56D5-49A2-8FBF-36036EEAEB11}" dt="2020-03-19T18:14:49.946" v="14955" actId="962"/>
          <ac:graphicFrameMkLst>
            <pc:docMk/>
            <pc:sldMk cId="906781521" sldId="638"/>
            <ac:graphicFrameMk id="7" creationId="{2AD8B938-0764-45F2-A012-CA97EDD399CC}"/>
          </ac:graphicFrameMkLst>
        </pc:graphicFrameChg>
        <pc:graphicFrameChg chg="del">
          <ac:chgData name="Randall Duchesneau" userId="8477ff5a-2220-4023-8377-91f01e0a823a" providerId="ADAL" clId="{18C597C7-56D5-49A2-8FBF-36036EEAEB11}" dt="2020-03-11T16:32:54.699" v="8493"/>
          <ac:graphicFrameMkLst>
            <pc:docMk/>
            <pc:sldMk cId="906781521" sldId="638"/>
            <ac:graphicFrameMk id="9" creationId="{D18AC045-482A-4517-BB8C-576B96A9F658}"/>
          </ac:graphicFrameMkLst>
        </pc:graphicFrameChg>
      </pc:sldChg>
      <pc:sldChg chg="addSp delSp modSp add del">
        <pc:chgData name="Randall Duchesneau" userId="8477ff5a-2220-4023-8377-91f01e0a823a" providerId="ADAL" clId="{18C597C7-56D5-49A2-8FBF-36036EEAEB11}" dt="2020-03-11T16:05:18.874" v="8438" actId="2696"/>
        <pc:sldMkLst>
          <pc:docMk/>
          <pc:sldMk cId="943894580" sldId="638"/>
        </pc:sldMkLst>
        <pc:spChg chg="add del mod">
          <ac:chgData name="Randall Duchesneau" userId="8477ff5a-2220-4023-8377-91f01e0a823a" providerId="ADAL" clId="{18C597C7-56D5-49A2-8FBF-36036EEAEB11}" dt="2020-03-11T15:08:57.413" v="8422"/>
          <ac:spMkLst>
            <pc:docMk/>
            <pc:sldMk cId="943894580" sldId="638"/>
            <ac:spMk id="2" creationId="{0CA808B3-0DDA-4DB8-B5C4-679F0065D9C1}"/>
          </ac:spMkLst>
        </pc:spChg>
        <pc:spChg chg="del">
          <ac:chgData name="Randall Duchesneau" userId="8477ff5a-2220-4023-8377-91f01e0a823a" providerId="ADAL" clId="{18C597C7-56D5-49A2-8FBF-36036EEAEB11}" dt="2020-03-11T15:08:37.064" v="8421"/>
          <ac:spMkLst>
            <pc:docMk/>
            <pc:sldMk cId="943894580" sldId="638"/>
            <ac:spMk id="3" creationId="{D8FB539E-1DBA-436F-858C-4DD3F608FED4}"/>
          </ac:spMkLst>
        </pc:spChg>
        <pc:spChg chg="add del mod">
          <ac:chgData name="Randall Duchesneau" userId="8477ff5a-2220-4023-8377-91f01e0a823a" providerId="ADAL" clId="{18C597C7-56D5-49A2-8FBF-36036EEAEB11}" dt="2020-03-11T15:08:57.413" v="8422"/>
          <ac:spMkLst>
            <pc:docMk/>
            <pc:sldMk cId="943894580" sldId="638"/>
            <ac:spMk id="4" creationId="{86B1A568-634C-4B6E-BA3C-10BEBFF680AB}"/>
          </ac:spMkLst>
        </pc:spChg>
        <pc:spChg chg="add del mod">
          <ac:chgData name="Randall Duchesneau" userId="8477ff5a-2220-4023-8377-91f01e0a823a" providerId="ADAL" clId="{18C597C7-56D5-49A2-8FBF-36036EEAEB11}" dt="2020-03-11T15:09:06.308" v="8424"/>
          <ac:spMkLst>
            <pc:docMk/>
            <pc:sldMk cId="943894580" sldId="638"/>
            <ac:spMk id="5" creationId="{E5B3F31B-C733-4127-A0C9-A81473070E52}"/>
          </ac:spMkLst>
        </pc:spChg>
        <pc:spChg chg="add del mod">
          <ac:chgData name="Randall Duchesneau" userId="8477ff5a-2220-4023-8377-91f01e0a823a" providerId="ADAL" clId="{18C597C7-56D5-49A2-8FBF-36036EEAEB11}" dt="2020-03-11T15:09:13.521" v="8425"/>
          <ac:spMkLst>
            <pc:docMk/>
            <pc:sldMk cId="943894580" sldId="638"/>
            <ac:spMk id="7" creationId="{A39CBDE7-22FF-4EED-B901-E66FB56CD27B}"/>
          </ac:spMkLst>
        </pc:spChg>
        <pc:spChg chg="add mod">
          <ac:chgData name="Randall Duchesneau" userId="8477ff5a-2220-4023-8377-91f01e0a823a" providerId="ADAL" clId="{18C597C7-56D5-49A2-8FBF-36036EEAEB11}" dt="2020-03-11T15:09:13.521" v="8425"/>
          <ac:spMkLst>
            <pc:docMk/>
            <pc:sldMk cId="943894580" sldId="638"/>
            <ac:spMk id="9" creationId="{6EDA1C1A-2ECB-4730-BBF0-99E782692821}"/>
          </ac:spMkLst>
        </pc:spChg>
        <pc:spChg chg="add mod">
          <ac:chgData name="Randall Duchesneau" userId="8477ff5a-2220-4023-8377-91f01e0a823a" providerId="ADAL" clId="{18C597C7-56D5-49A2-8FBF-36036EEAEB11}" dt="2020-03-11T15:09:13.521" v="8425"/>
          <ac:spMkLst>
            <pc:docMk/>
            <pc:sldMk cId="943894580" sldId="638"/>
            <ac:spMk id="10" creationId="{5F06B9DC-7843-4F24-9812-A07FD9E01319}"/>
          </ac:spMkLst>
        </pc:spChg>
      </pc:sldChg>
      <pc:sldChg chg="addSp delSp modSp add del">
        <pc:chgData name="Randall Duchesneau" userId="8477ff5a-2220-4023-8377-91f01e0a823a" providerId="ADAL" clId="{18C597C7-56D5-49A2-8FBF-36036EEAEB11}" dt="2020-03-11T16:07:28.193" v="8447" actId="2696"/>
        <pc:sldMkLst>
          <pc:docMk/>
          <pc:sldMk cId="173783879" sldId="639"/>
        </pc:sldMkLst>
        <pc:spChg chg="mod">
          <ac:chgData name="Randall Duchesneau" userId="8477ff5a-2220-4023-8377-91f01e0a823a" providerId="ADAL" clId="{18C597C7-56D5-49A2-8FBF-36036EEAEB11}" dt="2020-03-11T15:10:07.551" v="8428"/>
          <ac:spMkLst>
            <pc:docMk/>
            <pc:sldMk cId="173783879" sldId="639"/>
            <ac:spMk id="2" creationId="{BB180C7B-C9FE-4CE6-98C8-CC17B18F8911}"/>
          </ac:spMkLst>
        </pc:spChg>
        <pc:spChg chg="del">
          <ac:chgData name="Randall Duchesneau" userId="8477ff5a-2220-4023-8377-91f01e0a823a" providerId="ADAL" clId="{18C597C7-56D5-49A2-8FBF-36036EEAEB11}" dt="2020-03-11T15:09:57.267" v="8427"/>
          <ac:spMkLst>
            <pc:docMk/>
            <pc:sldMk cId="173783879" sldId="639"/>
            <ac:spMk id="4" creationId="{72881ABC-15B9-4430-9806-3E1F147DC46E}"/>
          </ac:spMkLst>
        </pc:spChg>
        <pc:graphicFrameChg chg="add">
          <ac:chgData name="Randall Duchesneau" userId="8477ff5a-2220-4023-8377-91f01e0a823a" providerId="ADAL" clId="{18C597C7-56D5-49A2-8FBF-36036EEAEB11}" dt="2020-03-11T15:09:57.267" v="8427"/>
          <ac:graphicFrameMkLst>
            <pc:docMk/>
            <pc:sldMk cId="173783879" sldId="639"/>
            <ac:graphicFrameMk id="6" creationId="{B7C329BE-E82C-4725-A856-3909BF582821}"/>
          </ac:graphicFrameMkLst>
        </pc:graphicFrameChg>
      </pc:sldChg>
      <pc:sldChg chg="addSp delSp modSp add mod ord">
        <pc:chgData name="Randall Duchesneau" userId="8477ff5a-2220-4023-8377-91f01e0a823a" providerId="ADAL" clId="{18C597C7-56D5-49A2-8FBF-36036EEAEB11}" dt="2020-03-19T19:05:43.218" v="15087" actId="20577"/>
        <pc:sldMkLst>
          <pc:docMk/>
          <pc:sldMk cId="666422818" sldId="639"/>
        </pc:sldMkLst>
        <pc:spChg chg="mod">
          <ac:chgData name="Randall Duchesneau" userId="8477ff5a-2220-4023-8377-91f01e0a823a" providerId="ADAL" clId="{18C597C7-56D5-49A2-8FBF-36036EEAEB11}" dt="2020-03-19T19:05:43.218" v="15087" actId="20577"/>
          <ac:spMkLst>
            <pc:docMk/>
            <pc:sldMk cId="666422818" sldId="639"/>
            <ac:spMk id="2" creationId="{05A786D3-DD2D-4B89-BA54-92CF1B13A5DB}"/>
          </ac:spMkLst>
        </pc:spChg>
        <pc:spChg chg="mod">
          <ac:chgData name="Randall Duchesneau" userId="8477ff5a-2220-4023-8377-91f01e0a823a" providerId="ADAL" clId="{18C597C7-56D5-49A2-8FBF-36036EEAEB11}" dt="2020-03-11T18:00:38.890" v="9086" actId="27636"/>
          <ac:spMkLst>
            <pc:docMk/>
            <pc:sldMk cId="666422818" sldId="639"/>
            <ac:spMk id="3" creationId="{979DF69F-EA02-45D0-92B4-9AABC220612F}"/>
          </ac:spMkLst>
        </pc:spChg>
        <pc:spChg chg="del">
          <ac:chgData name="Randall Duchesneau" userId="8477ff5a-2220-4023-8377-91f01e0a823a" providerId="ADAL" clId="{18C597C7-56D5-49A2-8FBF-36036EEAEB11}" dt="2020-03-11T18:00:16.668" v="9084"/>
          <ac:spMkLst>
            <pc:docMk/>
            <pc:sldMk cId="666422818" sldId="639"/>
            <ac:spMk id="4" creationId="{7D7CE585-7579-45A3-BFF8-8F3C324EFFDF}"/>
          </ac:spMkLst>
        </pc:spChg>
        <pc:spChg chg="add del mod">
          <ac:chgData name="Randall Duchesneau" userId="8477ff5a-2220-4023-8377-91f01e0a823a" providerId="ADAL" clId="{18C597C7-56D5-49A2-8FBF-36036EEAEB11}" dt="2020-03-13T13:26:20.119" v="11634"/>
          <ac:spMkLst>
            <pc:docMk/>
            <pc:sldMk cId="666422818" sldId="639"/>
            <ac:spMk id="6" creationId="{38EBD4C1-36BE-4833-BDEC-044E6E7C8A3F}"/>
          </ac:spMkLst>
        </pc:spChg>
        <pc:picChg chg="add del">
          <ac:chgData name="Randall Duchesneau" userId="8477ff5a-2220-4023-8377-91f01e0a823a" providerId="ADAL" clId="{18C597C7-56D5-49A2-8FBF-36036EEAEB11}" dt="2020-03-13T13:26:17.211" v="11633" actId="478"/>
          <ac:picMkLst>
            <pc:docMk/>
            <pc:sldMk cId="666422818" sldId="639"/>
            <ac:picMk id="5" creationId="{6D85DC57-9241-4799-A028-D8CD3193F4C9}"/>
          </ac:picMkLst>
        </pc:picChg>
        <pc:picChg chg="add mod">
          <ac:chgData name="Randall Duchesneau" userId="8477ff5a-2220-4023-8377-91f01e0a823a" providerId="ADAL" clId="{18C597C7-56D5-49A2-8FBF-36036EEAEB11}" dt="2020-03-13T13:28:41.398" v="11709" actId="1076"/>
          <ac:picMkLst>
            <pc:docMk/>
            <pc:sldMk cId="666422818" sldId="639"/>
            <ac:picMk id="7" creationId="{7D599BB8-1C8A-4DEE-9A2C-BCDC709C00D9}"/>
          </ac:picMkLst>
        </pc:picChg>
      </pc:sldChg>
      <pc:sldChg chg="addSp delSp modSp add del">
        <pc:chgData name="Randall Duchesneau" userId="8477ff5a-2220-4023-8377-91f01e0a823a" providerId="ADAL" clId="{18C597C7-56D5-49A2-8FBF-36036EEAEB11}" dt="2020-03-11T17:44:03.831" v="8923" actId="2696"/>
        <pc:sldMkLst>
          <pc:docMk/>
          <pc:sldMk cId="2253512033" sldId="639"/>
        </pc:sldMkLst>
        <pc:spChg chg="del">
          <ac:chgData name="Randall Duchesneau" userId="8477ff5a-2220-4023-8377-91f01e0a823a" providerId="ADAL" clId="{18C597C7-56D5-49A2-8FBF-36036EEAEB11}" dt="2020-03-11T17:42:29.944" v="8920"/>
          <ac:spMkLst>
            <pc:docMk/>
            <pc:sldMk cId="2253512033" sldId="639"/>
            <ac:spMk id="2" creationId="{D0356658-B0AB-4EF1-9BC0-42FED5A44546}"/>
          </ac:spMkLst>
        </pc:spChg>
        <pc:picChg chg="add mod">
          <ac:chgData name="Randall Duchesneau" userId="8477ff5a-2220-4023-8377-91f01e0a823a" providerId="ADAL" clId="{18C597C7-56D5-49A2-8FBF-36036EEAEB11}" dt="2020-03-11T17:42:29.944" v="8920"/>
          <ac:picMkLst>
            <pc:docMk/>
            <pc:sldMk cId="2253512033" sldId="639"/>
            <ac:picMk id="8" creationId="{73789693-B8EB-4B8A-94F9-FCE6278382B0}"/>
          </ac:picMkLst>
        </pc:picChg>
      </pc:sldChg>
      <pc:sldChg chg="modSp add del mod">
        <pc:chgData name="Randall Duchesneau" userId="8477ff5a-2220-4023-8377-91f01e0a823a" providerId="ADAL" clId="{18C597C7-56D5-49A2-8FBF-36036EEAEB11}" dt="2020-03-11T17:59:10.387" v="9041" actId="2696"/>
        <pc:sldMkLst>
          <pc:docMk/>
          <pc:sldMk cId="3519447922" sldId="639"/>
        </pc:sldMkLst>
        <pc:spChg chg="mod">
          <ac:chgData name="Randall Duchesneau" userId="8477ff5a-2220-4023-8377-91f01e0a823a" providerId="ADAL" clId="{18C597C7-56D5-49A2-8FBF-36036EEAEB11}" dt="2020-03-11T17:58:56.439" v="9040" actId="27636"/>
          <ac:spMkLst>
            <pc:docMk/>
            <pc:sldMk cId="3519447922" sldId="639"/>
            <ac:spMk id="7" creationId="{2CABE685-A6B3-4099-81B5-94B927C30D16}"/>
          </ac:spMkLst>
        </pc:spChg>
      </pc:sldChg>
      <pc:sldChg chg="addSp delSp modSp add del">
        <pc:chgData name="Randall Duchesneau" userId="8477ff5a-2220-4023-8377-91f01e0a823a" providerId="ADAL" clId="{18C597C7-56D5-49A2-8FBF-36036EEAEB11}" dt="2020-03-11T16:05:52.823" v="8439" actId="2696"/>
        <pc:sldMkLst>
          <pc:docMk/>
          <pc:sldMk cId="1739010264" sldId="640"/>
        </pc:sldMkLst>
        <pc:spChg chg="del">
          <ac:chgData name="Randall Duchesneau" userId="8477ff5a-2220-4023-8377-91f01e0a823a" providerId="ADAL" clId="{18C597C7-56D5-49A2-8FBF-36036EEAEB11}" dt="2020-03-11T15:10:42.300" v="8430"/>
          <ac:spMkLst>
            <pc:docMk/>
            <pc:sldMk cId="1739010264" sldId="640"/>
            <ac:spMk id="3" creationId="{0EDAB904-C8BD-4526-A691-B7ED23AD53CA}"/>
          </ac:spMkLst>
        </pc:spChg>
        <pc:spChg chg="add del mod">
          <ac:chgData name="Randall Duchesneau" userId="8477ff5a-2220-4023-8377-91f01e0a823a" providerId="ADAL" clId="{18C597C7-56D5-49A2-8FBF-36036EEAEB11}" dt="2020-03-11T15:11:37.620" v="8432"/>
          <ac:spMkLst>
            <pc:docMk/>
            <pc:sldMk cId="1739010264" sldId="640"/>
            <ac:spMk id="4" creationId="{2E0C7B36-150A-46CC-B6C7-8B4F221768E5}"/>
          </ac:spMkLst>
        </pc:spChg>
        <pc:spChg chg="del">
          <ac:chgData name="Randall Duchesneau" userId="8477ff5a-2220-4023-8377-91f01e0a823a" providerId="ADAL" clId="{18C597C7-56D5-49A2-8FBF-36036EEAEB11}" dt="2020-03-11T15:11:31.105" v="8431"/>
          <ac:spMkLst>
            <pc:docMk/>
            <pc:sldMk cId="1739010264" sldId="640"/>
            <ac:spMk id="5" creationId="{165E9A23-B36F-4613-956B-65BC94B7BC1D}"/>
          </ac:spMkLst>
        </pc:spChg>
        <pc:spChg chg="add del mod">
          <ac:chgData name="Randall Duchesneau" userId="8477ff5a-2220-4023-8377-91f01e0a823a" providerId="ADAL" clId="{18C597C7-56D5-49A2-8FBF-36036EEAEB11}" dt="2020-03-11T15:11:42.509" v="8433"/>
          <ac:spMkLst>
            <pc:docMk/>
            <pc:sldMk cId="1739010264" sldId="640"/>
            <ac:spMk id="7" creationId="{066E90D2-4EAB-456A-AF67-2250C37A14AC}"/>
          </ac:spMkLst>
        </pc:spChg>
        <pc:spChg chg="add del mod">
          <ac:chgData name="Randall Duchesneau" userId="8477ff5a-2220-4023-8377-91f01e0a823a" providerId="ADAL" clId="{18C597C7-56D5-49A2-8FBF-36036EEAEB11}" dt="2020-03-11T15:11:48.620" v="8434"/>
          <ac:spMkLst>
            <pc:docMk/>
            <pc:sldMk cId="1739010264" sldId="640"/>
            <ac:spMk id="8" creationId="{1581920F-9889-4815-8FB5-5E49B2584F6C}"/>
          </ac:spMkLst>
        </pc:spChg>
        <pc:spChg chg="add del mod">
          <ac:chgData name="Randall Duchesneau" userId="8477ff5a-2220-4023-8377-91f01e0a823a" providerId="ADAL" clId="{18C597C7-56D5-49A2-8FBF-36036EEAEB11}" dt="2020-03-11T15:11:48.620" v="8434"/>
          <ac:spMkLst>
            <pc:docMk/>
            <pc:sldMk cId="1739010264" sldId="640"/>
            <ac:spMk id="9" creationId="{8C85F714-ECD7-4AA9-9E76-9A48722D4AE1}"/>
          </ac:spMkLst>
        </pc:spChg>
        <pc:spChg chg="add del mod">
          <ac:chgData name="Randall Duchesneau" userId="8477ff5a-2220-4023-8377-91f01e0a823a" providerId="ADAL" clId="{18C597C7-56D5-49A2-8FBF-36036EEAEB11}" dt="2020-03-11T15:11:54.547" v="8435"/>
          <ac:spMkLst>
            <pc:docMk/>
            <pc:sldMk cId="1739010264" sldId="640"/>
            <ac:spMk id="10" creationId="{B49D62CC-A2DB-4D14-BCA2-C8E790C19326}"/>
          </ac:spMkLst>
        </pc:spChg>
        <pc:spChg chg="add del mod">
          <ac:chgData name="Randall Duchesneau" userId="8477ff5a-2220-4023-8377-91f01e0a823a" providerId="ADAL" clId="{18C597C7-56D5-49A2-8FBF-36036EEAEB11}" dt="2020-03-11T15:12:07.303" v="8436"/>
          <ac:spMkLst>
            <pc:docMk/>
            <pc:sldMk cId="1739010264" sldId="640"/>
            <ac:spMk id="11" creationId="{D1649468-0958-40D9-97BD-3482F895D9D5}"/>
          </ac:spMkLst>
        </pc:spChg>
        <pc:spChg chg="add del mod">
          <ac:chgData name="Randall Duchesneau" userId="8477ff5a-2220-4023-8377-91f01e0a823a" providerId="ADAL" clId="{18C597C7-56D5-49A2-8FBF-36036EEAEB11}" dt="2020-03-11T15:12:07.303" v="8436"/>
          <ac:spMkLst>
            <pc:docMk/>
            <pc:sldMk cId="1739010264" sldId="640"/>
            <ac:spMk id="12" creationId="{6889026D-C57A-40A2-B4E3-91B30DB723A9}"/>
          </ac:spMkLst>
        </pc:spChg>
        <pc:spChg chg="add del mod">
          <ac:chgData name="Randall Duchesneau" userId="8477ff5a-2220-4023-8377-91f01e0a823a" providerId="ADAL" clId="{18C597C7-56D5-49A2-8FBF-36036EEAEB11}" dt="2020-03-11T15:12:07.303" v="8436"/>
          <ac:spMkLst>
            <pc:docMk/>
            <pc:sldMk cId="1739010264" sldId="640"/>
            <ac:spMk id="13" creationId="{CA3587D8-D867-440A-AE99-E6FCE6C6FD3E}"/>
          </ac:spMkLst>
        </pc:spChg>
        <pc:spChg chg="add del mod">
          <ac:chgData name="Randall Duchesneau" userId="8477ff5a-2220-4023-8377-91f01e0a823a" providerId="ADAL" clId="{18C597C7-56D5-49A2-8FBF-36036EEAEB11}" dt="2020-03-11T15:12:08.853" v="8437"/>
          <ac:spMkLst>
            <pc:docMk/>
            <pc:sldMk cId="1739010264" sldId="640"/>
            <ac:spMk id="14" creationId="{DABCB263-E280-4BC0-8A65-BC19D1DA578B}"/>
          </ac:spMkLst>
        </pc:spChg>
        <pc:spChg chg="add del mod">
          <ac:chgData name="Randall Duchesneau" userId="8477ff5a-2220-4023-8377-91f01e0a823a" providerId="ADAL" clId="{18C597C7-56D5-49A2-8FBF-36036EEAEB11}" dt="2020-03-11T15:12:08.853" v="8437"/>
          <ac:spMkLst>
            <pc:docMk/>
            <pc:sldMk cId="1739010264" sldId="640"/>
            <ac:spMk id="15" creationId="{3018EE54-4156-429E-97EC-A77BA1DDEDBE}"/>
          </ac:spMkLst>
        </pc:spChg>
        <pc:spChg chg="add del mod">
          <ac:chgData name="Randall Duchesneau" userId="8477ff5a-2220-4023-8377-91f01e0a823a" providerId="ADAL" clId="{18C597C7-56D5-49A2-8FBF-36036EEAEB11}" dt="2020-03-11T15:12:08.853" v="8437"/>
          <ac:spMkLst>
            <pc:docMk/>
            <pc:sldMk cId="1739010264" sldId="640"/>
            <ac:spMk id="16" creationId="{F34DDA9A-E95F-4CCF-822D-B55561086E42}"/>
          </ac:spMkLst>
        </pc:spChg>
        <pc:spChg chg="add mod">
          <ac:chgData name="Randall Duchesneau" userId="8477ff5a-2220-4023-8377-91f01e0a823a" providerId="ADAL" clId="{18C597C7-56D5-49A2-8FBF-36036EEAEB11}" dt="2020-03-11T15:12:08.853" v="8437"/>
          <ac:spMkLst>
            <pc:docMk/>
            <pc:sldMk cId="1739010264" sldId="640"/>
            <ac:spMk id="17" creationId="{6FFD18B0-1BF7-447D-9810-F06F35086EF8}"/>
          </ac:spMkLst>
        </pc:spChg>
      </pc:sldChg>
      <pc:sldChg chg="add del">
        <pc:chgData name="Randall Duchesneau" userId="8477ff5a-2220-4023-8377-91f01e0a823a" providerId="ADAL" clId="{18C597C7-56D5-49A2-8FBF-36036EEAEB11}" dt="2020-03-11T18:01:01.672" v="9089"/>
        <pc:sldMkLst>
          <pc:docMk/>
          <pc:sldMk cId="2284474571" sldId="640"/>
        </pc:sldMkLst>
      </pc:sldChg>
      <pc:sldChg chg="addSp delSp modSp add mod">
        <pc:chgData name="Randall Duchesneau" userId="8477ff5a-2220-4023-8377-91f01e0a823a" providerId="ADAL" clId="{18C597C7-56D5-49A2-8FBF-36036EEAEB11}" dt="2020-03-19T19:05:31.924" v="15081" actId="20577"/>
        <pc:sldMkLst>
          <pc:docMk/>
          <pc:sldMk cId="3965596825" sldId="640"/>
        </pc:sldMkLst>
        <pc:spChg chg="mod">
          <ac:chgData name="Randall Duchesneau" userId="8477ff5a-2220-4023-8377-91f01e0a823a" providerId="ADAL" clId="{18C597C7-56D5-49A2-8FBF-36036EEAEB11}" dt="2020-03-19T19:05:31.924" v="15081" actId="20577"/>
          <ac:spMkLst>
            <pc:docMk/>
            <pc:sldMk cId="3965596825" sldId="640"/>
            <ac:spMk id="2" creationId="{7B34F104-4046-496E-B662-98B737A1A40D}"/>
          </ac:spMkLst>
        </pc:spChg>
        <pc:spChg chg="mod">
          <ac:chgData name="Randall Duchesneau" userId="8477ff5a-2220-4023-8377-91f01e0a823a" providerId="ADAL" clId="{18C597C7-56D5-49A2-8FBF-36036EEAEB11}" dt="2020-03-13T13:30:14.250" v="11713" actId="26606"/>
          <ac:spMkLst>
            <pc:docMk/>
            <pc:sldMk cId="3965596825" sldId="640"/>
            <ac:spMk id="3" creationId="{2188BDCC-0991-4E74-98C6-DAFA1A53CB23}"/>
          </ac:spMkLst>
        </pc:spChg>
        <pc:spChg chg="del">
          <ac:chgData name="Randall Duchesneau" userId="8477ff5a-2220-4023-8377-91f01e0a823a" providerId="ADAL" clId="{18C597C7-56D5-49A2-8FBF-36036EEAEB11}" dt="2020-03-11T18:02:41.421" v="9159"/>
          <ac:spMkLst>
            <pc:docMk/>
            <pc:sldMk cId="3965596825" sldId="640"/>
            <ac:spMk id="4" creationId="{053A477B-5E66-4B3C-9FE1-BFAE6AAD27BC}"/>
          </ac:spMkLst>
        </pc:spChg>
        <pc:spChg chg="add del mod">
          <ac:chgData name="Randall Duchesneau" userId="8477ff5a-2220-4023-8377-91f01e0a823a" providerId="ADAL" clId="{18C597C7-56D5-49A2-8FBF-36036EEAEB11}" dt="2020-03-13T13:29:43.536" v="11712"/>
          <ac:spMkLst>
            <pc:docMk/>
            <pc:sldMk cId="3965596825" sldId="640"/>
            <ac:spMk id="6" creationId="{51A677C1-3B94-4396-B4DA-234DD8AC0B32}"/>
          </ac:spMkLst>
        </pc:spChg>
        <pc:picChg chg="add del mod">
          <ac:chgData name="Randall Duchesneau" userId="8477ff5a-2220-4023-8377-91f01e0a823a" providerId="ADAL" clId="{18C597C7-56D5-49A2-8FBF-36036EEAEB11}" dt="2020-03-13T13:29:39.625" v="11711" actId="478"/>
          <ac:picMkLst>
            <pc:docMk/>
            <pc:sldMk cId="3965596825" sldId="640"/>
            <ac:picMk id="5" creationId="{D411791C-1D60-41A5-A391-9C546C2C01C9}"/>
          </ac:picMkLst>
        </pc:picChg>
        <pc:picChg chg="add mod">
          <ac:chgData name="Randall Duchesneau" userId="8477ff5a-2220-4023-8377-91f01e0a823a" providerId="ADAL" clId="{18C597C7-56D5-49A2-8FBF-36036EEAEB11}" dt="2020-03-13T13:30:14.250" v="11713" actId="26606"/>
          <ac:picMkLst>
            <pc:docMk/>
            <pc:sldMk cId="3965596825" sldId="640"/>
            <ac:picMk id="7" creationId="{56D011F2-F67A-4D8E-BBD7-A71E501E0289}"/>
          </ac:picMkLst>
        </pc:picChg>
      </pc:sldChg>
      <pc:sldChg chg="addSp delSp modSp add mod">
        <pc:chgData name="Randall Duchesneau" userId="8477ff5a-2220-4023-8377-91f01e0a823a" providerId="ADAL" clId="{18C597C7-56D5-49A2-8FBF-36036EEAEB11}" dt="2020-03-19T19:05:12.941" v="15071" actId="6549"/>
        <pc:sldMkLst>
          <pc:docMk/>
          <pc:sldMk cId="4200282847" sldId="641"/>
        </pc:sldMkLst>
        <pc:spChg chg="mod">
          <ac:chgData name="Randall Duchesneau" userId="8477ff5a-2220-4023-8377-91f01e0a823a" providerId="ADAL" clId="{18C597C7-56D5-49A2-8FBF-36036EEAEB11}" dt="2020-03-19T19:05:12.941" v="15071" actId="6549"/>
          <ac:spMkLst>
            <pc:docMk/>
            <pc:sldMk cId="4200282847" sldId="641"/>
            <ac:spMk id="2" creationId="{65383820-E396-4528-9A35-088765176775}"/>
          </ac:spMkLst>
        </pc:spChg>
        <pc:spChg chg="mod">
          <ac:chgData name="Randall Duchesneau" userId="8477ff5a-2220-4023-8377-91f01e0a823a" providerId="ADAL" clId="{18C597C7-56D5-49A2-8FBF-36036EEAEB11}" dt="2020-03-12T12:03:22.238" v="9847"/>
          <ac:spMkLst>
            <pc:docMk/>
            <pc:sldMk cId="4200282847" sldId="641"/>
            <ac:spMk id="3" creationId="{088EE035-C45B-4A9B-B422-1027E0B95993}"/>
          </ac:spMkLst>
        </pc:spChg>
        <pc:spChg chg="del">
          <ac:chgData name="Randall Duchesneau" userId="8477ff5a-2220-4023-8377-91f01e0a823a" providerId="ADAL" clId="{18C597C7-56D5-49A2-8FBF-36036EEAEB11}" dt="2020-03-11T18:04:30.068" v="9196"/>
          <ac:spMkLst>
            <pc:docMk/>
            <pc:sldMk cId="4200282847" sldId="641"/>
            <ac:spMk id="4" creationId="{DA77C0A2-C318-45C8-9D02-3691C46480C4}"/>
          </ac:spMkLst>
        </pc:spChg>
        <pc:picChg chg="add mod">
          <ac:chgData name="Randall Duchesneau" userId="8477ff5a-2220-4023-8377-91f01e0a823a" providerId="ADAL" clId="{18C597C7-56D5-49A2-8FBF-36036EEAEB11}" dt="2020-03-13T13:41:30.971" v="11715" actId="962"/>
          <ac:picMkLst>
            <pc:docMk/>
            <pc:sldMk cId="4200282847" sldId="641"/>
            <ac:picMk id="5" creationId="{AB9620DA-5ABF-48F4-B995-8AE4B558BF9A}"/>
          </ac:picMkLst>
        </pc:picChg>
      </pc:sldChg>
      <pc:sldChg chg="addSp delSp modSp add mod">
        <pc:chgData name="Randall Duchesneau" userId="8477ff5a-2220-4023-8377-91f01e0a823a" providerId="ADAL" clId="{18C597C7-56D5-49A2-8FBF-36036EEAEB11}" dt="2020-03-19T19:05:04.395" v="15065" actId="20577"/>
        <pc:sldMkLst>
          <pc:docMk/>
          <pc:sldMk cId="3854028070" sldId="642"/>
        </pc:sldMkLst>
        <pc:spChg chg="mod">
          <ac:chgData name="Randall Duchesneau" userId="8477ff5a-2220-4023-8377-91f01e0a823a" providerId="ADAL" clId="{18C597C7-56D5-49A2-8FBF-36036EEAEB11}" dt="2020-03-19T19:05:04.395" v="15065" actId="20577"/>
          <ac:spMkLst>
            <pc:docMk/>
            <pc:sldMk cId="3854028070" sldId="642"/>
            <ac:spMk id="2" creationId="{65383820-E396-4528-9A35-088765176775}"/>
          </ac:spMkLst>
        </pc:spChg>
        <pc:spChg chg="mod">
          <ac:chgData name="Randall Duchesneau" userId="8477ff5a-2220-4023-8377-91f01e0a823a" providerId="ADAL" clId="{18C597C7-56D5-49A2-8FBF-36036EEAEB11}" dt="2020-03-12T12:03:57.922" v="9857" actId="20577"/>
          <ac:spMkLst>
            <pc:docMk/>
            <pc:sldMk cId="3854028070" sldId="642"/>
            <ac:spMk id="3" creationId="{088EE035-C45B-4A9B-B422-1027E0B95993}"/>
          </ac:spMkLst>
        </pc:spChg>
        <pc:spChg chg="add del mod">
          <ac:chgData name="Randall Duchesneau" userId="8477ff5a-2220-4023-8377-91f01e0a823a" providerId="ADAL" clId="{18C597C7-56D5-49A2-8FBF-36036EEAEB11}" dt="2020-03-13T13:41:59.270" v="11717"/>
          <ac:spMkLst>
            <pc:docMk/>
            <pc:sldMk cId="3854028070" sldId="642"/>
            <ac:spMk id="4" creationId="{AD57E59B-BD6D-44CB-8158-116137751DA2}"/>
          </ac:spMkLst>
        </pc:spChg>
        <pc:spChg chg="add del mod">
          <ac:chgData name="Randall Duchesneau" userId="8477ff5a-2220-4023-8377-91f01e0a823a" providerId="ADAL" clId="{18C597C7-56D5-49A2-8FBF-36036EEAEB11}" dt="2020-03-13T13:41:59.270" v="11717"/>
          <ac:spMkLst>
            <pc:docMk/>
            <pc:sldMk cId="3854028070" sldId="642"/>
            <ac:spMk id="5" creationId="{BEAAAF70-115E-482B-A2BC-7305567B6799}"/>
          </ac:spMkLst>
        </pc:spChg>
        <pc:spChg chg="add del mod">
          <ac:chgData name="Randall Duchesneau" userId="8477ff5a-2220-4023-8377-91f01e0a823a" providerId="ADAL" clId="{18C597C7-56D5-49A2-8FBF-36036EEAEB11}" dt="2020-03-13T13:41:59.270" v="11717"/>
          <ac:spMkLst>
            <pc:docMk/>
            <pc:sldMk cId="3854028070" sldId="642"/>
            <ac:spMk id="6" creationId="{4A990128-F581-4A34-811B-7A60F1C0F0DB}"/>
          </ac:spMkLst>
        </pc:spChg>
        <pc:spChg chg="add del mod">
          <ac:chgData name="Randall Duchesneau" userId="8477ff5a-2220-4023-8377-91f01e0a823a" providerId="ADAL" clId="{18C597C7-56D5-49A2-8FBF-36036EEAEB11}" dt="2020-03-11T18:05:49.572" v="9217"/>
          <ac:spMkLst>
            <pc:docMk/>
            <pc:sldMk cId="3854028070" sldId="642"/>
            <ac:spMk id="6" creationId="{58990AC0-4649-4399-8DD6-419D7C4C793B}"/>
          </ac:spMkLst>
        </pc:spChg>
        <pc:spChg chg="add del mod">
          <ac:chgData name="Randall Duchesneau" userId="8477ff5a-2220-4023-8377-91f01e0a823a" providerId="ADAL" clId="{18C597C7-56D5-49A2-8FBF-36036EEAEB11}" dt="2020-03-13T13:42:32.477" v="11721"/>
          <ac:spMkLst>
            <pc:docMk/>
            <pc:sldMk cId="3854028070" sldId="642"/>
            <ac:spMk id="7" creationId="{3DF6C723-69D8-4DB0-961C-8370B35FBEFC}"/>
          </ac:spMkLst>
        </pc:spChg>
        <pc:spChg chg="add del mod">
          <ac:chgData name="Randall Duchesneau" userId="8477ff5a-2220-4023-8377-91f01e0a823a" providerId="ADAL" clId="{18C597C7-56D5-49A2-8FBF-36036EEAEB11}" dt="2020-03-13T13:42:49.765" v="11723"/>
          <ac:spMkLst>
            <pc:docMk/>
            <pc:sldMk cId="3854028070" sldId="642"/>
            <ac:spMk id="11" creationId="{019C9685-BAAB-4028-B239-951ED2EDAC31}"/>
          </ac:spMkLst>
        </pc:spChg>
        <pc:picChg chg="del">
          <ac:chgData name="Randall Duchesneau" userId="8477ff5a-2220-4023-8377-91f01e0a823a" providerId="ADAL" clId="{18C597C7-56D5-49A2-8FBF-36036EEAEB11}" dt="2020-03-11T18:05:42.204" v="9214" actId="478"/>
          <ac:picMkLst>
            <pc:docMk/>
            <pc:sldMk cId="3854028070" sldId="642"/>
            <ac:picMk id="5" creationId="{AB9620DA-5ABF-48F4-B995-8AE4B558BF9A}"/>
          </ac:picMkLst>
        </pc:picChg>
        <pc:picChg chg="add del">
          <ac:chgData name="Randall Duchesneau" userId="8477ff5a-2220-4023-8377-91f01e0a823a" providerId="ADAL" clId="{18C597C7-56D5-49A2-8FBF-36036EEAEB11}" dt="2020-03-11T18:05:46.267" v="9216"/>
          <ac:picMkLst>
            <pc:docMk/>
            <pc:sldMk cId="3854028070" sldId="642"/>
            <ac:picMk id="7" creationId="{4975A201-5C88-434F-B98D-761114B6DE0F}"/>
          </ac:picMkLst>
        </pc:picChg>
        <pc:picChg chg="add del mod">
          <ac:chgData name="Randall Duchesneau" userId="8477ff5a-2220-4023-8377-91f01e0a823a" providerId="ADAL" clId="{18C597C7-56D5-49A2-8FBF-36036EEAEB11}" dt="2020-03-13T13:42:30.369" v="11720"/>
          <ac:picMkLst>
            <pc:docMk/>
            <pc:sldMk cId="3854028070" sldId="642"/>
            <ac:picMk id="8" creationId="{41A2DDD2-D410-4EB9-82B5-4ABF4DF61266}"/>
          </ac:picMkLst>
        </pc:picChg>
        <pc:picChg chg="add del">
          <ac:chgData name="Randall Duchesneau" userId="8477ff5a-2220-4023-8377-91f01e0a823a" providerId="ADAL" clId="{18C597C7-56D5-49A2-8FBF-36036EEAEB11}" dt="2020-03-13T13:42:25.325" v="11719"/>
          <ac:picMkLst>
            <pc:docMk/>
            <pc:sldMk cId="3854028070" sldId="642"/>
            <ac:picMk id="9" creationId="{1BED86F9-DC48-4E8F-A84B-B8DAE7A7ADEE}"/>
          </ac:picMkLst>
        </pc:picChg>
        <pc:picChg chg="add del">
          <ac:chgData name="Randall Duchesneau" userId="8477ff5a-2220-4023-8377-91f01e0a823a" providerId="ADAL" clId="{18C597C7-56D5-49A2-8FBF-36036EEAEB11}" dt="2020-03-13T13:42:40.835" v="11722"/>
          <ac:picMkLst>
            <pc:docMk/>
            <pc:sldMk cId="3854028070" sldId="642"/>
            <ac:picMk id="10" creationId="{4D7B6D1A-FD6B-4442-8A57-5302276C00BC}"/>
          </ac:picMkLst>
        </pc:picChg>
        <pc:picChg chg="add mod">
          <ac:chgData name="Randall Duchesneau" userId="8477ff5a-2220-4023-8377-91f01e0a823a" providerId="ADAL" clId="{18C597C7-56D5-49A2-8FBF-36036EEAEB11}" dt="2020-03-13T13:42:53.542" v="11724" actId="26606"/>
          <ac:picMkLst>
            <pc:docMk/>
            <pc:sldMk cId="3854028070" sldId="642"/>
            <ac:picMk id="12" creationId="{58B6D368-FC67-46AF-A876-C195AE04956C}"/>
          </ac:picMkLst>
        </pc:picChg>
      </pc:sldChg>
      <pc:sldChg chg="addSp delSp modSp add mod">
        <pc:chgData name="Randall Duchesneau" userId="8477ff5a-2220-4023-8377-91f01e0a823a" providerId="ADAL" clId="{18C597C7-56D5-49A2-8FBF-36036EEAEB11}" dt="2020-03-13T14:56:29.665" v="12009" actId="962"/>
        <pc:sldMkLst>
          <pc:docMk/>
          <pc:sldMk cId="2030153599" sldId="643"/>
        </pc:sldMkLst>
        <pc:spChg chg="add del mod">
          <ac:chgData name="Randall Duchesneau" userId="8477ff5a-2220-4023-8377-91f01e0a823a" providerId="ADAL" clId="{18C597C7-56D5-49A2-8FBF-36036EEAEB11}" dt="2020-03-11T18:13:13.013" v="9236"/>
          <ac:spMkLst>
            <pc:docMk/>
            <pc:sldMk cId="2030153599" sldId="643"/>
            <ac:spMk id="4" creationId="{48FACD37-10FE-4D16-8D7F-6768FA7B3FD7}"/>
          </ac:spMkLst>
        </pc:spChg>
        <pc:spChg chg="add del mod">
          <ac:chgData name="Randall Duchesneau" userId="8477ff5a-2220-4023-8377-91f01e0a823a" providerId="ADAL" clId="{18C597C7-56D5-49A2-8FBF-36036EEAEB11}" dt="2020-03-13T14:51:57.686" v="12006"/>
          <ac:spMkLst>
            <pc:docMk/>
            <pc:sldMk cId="2030153599" sldId="643"/>
            <ac:spMk id="4" creationId="{708188F2-A51E-4AFF-9688-172121D1E953}"/>
          </ac:spMkLst>
        </pc:spChg>
        <pc:spChg chg="del">
          <ac:chgData name="Randall Duchesneau" userId="8477ff5a-2220-4023-8377-91f01e0a823a" providerId="ADAL" clId="{18C597C7-56D5-49A2-8FBF-36036EEAEB11}" dt="2020-03-13T12:02:03.407" v="10692" actId="478"/>
          <ac:spMkLst>
            <pc:docMk/>
            <pc:sldMk cId="2030153599" sldId="643"/>
            <ac:spMk id="5" creationId="{ACEBECA7-D11D-4E1C-AA24-CD172641CF27}"/>
          </ac:spMkLst>
        </pc:spChg>
        <pc:spChg chg="mod">
          <ac:chgData name="Randall Duchesneau" userId="8477ff5a-2220-4023-8377-91f01e0a823a" providerId="ADAL" clId="{18C597C7-56D5-49A2-8FBF-36036EEAEB11}" dt="2020-03-11T18:16:20.786" v="9321"/>
          <ac:spMkLst>
            <pc:docMk/>
            <pc:sldMk cId="2030153599" sldId="643"/>
            <ac:spMk id="7" creationId="{B2C6E449-9629-4012-924D-7C02E4A7D79F}"/>
          </ac:spMkLst>
        </pc:spChg>
        <pc:picChg chg="add del mod">
          <ac:chgData name="Randall Duchesneau" userId="8477ff5a-2220-4023-8377-91f01e0a823a" providerId="ADAL" clId="{18C597C7-56D5-49A2-8FBF-36036EEAEB11}" dt="2020-03-13T14:49:57.673" v="12004"/>
          <ac:picMkLst>
            <pc:docMk/>
            <pc:sldMk cId="2030153599" sldId="643"/>
            <ac:picMk id="6" creationId="{3AEFE324-A819-4EC0-A530-DF90EC67D752}"/>
          </ac:picMkLst>
        </pc:picChg>
        <pc:picChg chg="add del">
          <ac:chgData name="Randall Duchesneau" userId="8477ff5a-2220-4023-8377-91f01e0a823a" providerId="ADAL" clId="{18C597C7-56D5-49A2-8FBF-36036EEAEB11}" dt="2020-03-13T14:51:51.228" v="12005" actId="478"/>
          <ac:picMkLst>
            <pc:docMk/>
            <pc:sldMk cId="2030153599" sldId="643"/>
            <ac:picMk id="8" creationId="{3DADA19D-176C-447B-AE5A-1F89D0B98DD2}"/>
          </ac:picMkLst>
        </pc:picChg>
        <pc:picChg chg="del">
          <ac:chgData name="Randall Duchesneau" userId="8477ff5a-2220-4023-8377-91f01e0a823a" providerId="ADAL" clId="{18C597C7-56D5-49A2-8FBF-36036EEAEB11}" dt="2020-03-11T18:13:09.696" v="9235" actId="478"/>
          <ac:picMkLst>
            <pc:docMk/>
            <pc:sldMk cId="2030153599" sldId="643"/>
            <ac:picMk id="9" creationId="{06333BFD-96B1-4AED-9AEA-D7D3A79331A6}"/>
          </ac:picMkLst>
        </pc:picChg>
        <pc:picChg chg="add mod">
          <ac:chgData name="Randall Duchesneau" userId="8477ff5a-2220-4023-8377-91f01e0a823a" providerId="ADAL" clId="{18C597C7-56D5-49A2-8FBF-36036EEAEB11}" dt="2020-03-13T14:56:29.665" v="12009" actId="962"/>
          <ac:picMkLst>
            <pc:docMk/>
            <pc:sldMk cId="2030153599" sldId="643"/>
            <ac:picMk id="9" creationId="{665311E1-0195-479A-90BE-3CF005758133}"/>
          </ac:picMkLst>
        </pc:picChg>
      </pc:sldChg>
      <pc:sldChg chg="addSp delSp modSp add mod">
        <pc:chgData name="Randall Duchesneau" userId="8477ff5a-2220-4023-8377-91f01e0a823a" providerId="ADAL" clId="{18C597C7-56D5-49A2-8FBF-36036EEAEB11}" dt="2020-03-19T17:34:11.656" v="14739"/>
        <pc:sldMkLst>
          <pc:docMk/>
          <pc:sldMk cId="505079329" sldId="644"/>
        </pc:sldMkLst>
        <pc:spChg chg="mod">
          <ac:chgData name="Randall Duchesneau" userId="8477ff5a-2220-4023-8377-91f01e0a823a" providerId="ADAL" clId="{18C597C7-56D5-49A2-8FBF-36036EEAEB11}" dt="2020-03-11T18:18:07.407" v="9354" actId="26606"/>
          <ac:spMkLst>
            <pc:docMk/>
            <pc:sldMk cId="505079329" sldId="644"/>
            <ac:spMk id="2" creationId="{3FD1736F-1C81-43D4-A508-5291E8D19A8E}"/>
          </ac:spMkLst>
        </pc:spChg>
        <pc:spChg chg="add del mod">
          <ac:chgData name="Randall Duchesneau" userId="8477ff5a-2220-4023-8377-91f01e0a823a" providerId="ADAL" clId="{18C597C7-56D5-49A2-8FBF-36036EEAEB11}" dt="2020-03-11T18:17:57.248" v="9353"/>
          <ac:spMkLst>
            <pc:docMk/>
            <pc:sldMk cId="505079329" sldId="644"/>
            <ac:spMk id="4" creationId="{B833971E-D6D7-4472-A05D-0176F9A173E3}"/>
          </ac:spMkLst>
        </pc:spChg>
        <pc:spChg chg="del mod ord modVis">
          <ac:chgData name="Randall Duchesneau" userId="8477ff5a-2220-4023-8377-91f01e0a823a" providerId="ADAL" clId="{18C597C7-56D5-49A2-8FBF-36036EEAEB11}" dt="2020-03-19T17:34:11.656" v="14739"/>
          <ac:spMkLst>
            <pc:docMk/>
            <pc:sldMk cId="505079329" sldId="644"/>
            <ac:spMk id="5" creationId="{ACEBECA7-D11D-4E1C-AA24-CD172641CF27}"/>
          </ac:spMkLst>
        </pc:spChg>
        <pc:spChg chg="mod">
          <ac:chgData name="Randall Duchesneau" userId="8477ff5a-2220-4023-8377-91f01e0a823a" providerId="ADAL" clId="{18C597C7-56D5-49A2-8FBF-36036EEAEB11}" dt="2020-03-11T18:19:06.040" v="9360" actId="404"/>
          <ac:spMkLst>
            <pc:docMk/>
            <pc:sldMk cId="505079329" sldId="644"/>
            <ac:spMk id="7" creationId="{B2C6E449-9629-4012-924D-7C02E4A7D79F}"/>
          </ac:spMkLst>
        </pc:spChg>
        <pc:picChg chg="del">
          <ac:chgData name="Randall Duchesneau" userId="8477ff5a-2220-4023-8377-91f01e0a823a" providerId="ADAL" clId="{18C597C7-56D5-49A2-8FBF-36036EEAEB11}" dt="2020-03-11T18:17:48.854" v="9351" actId="478"/>
          <ac:picMkLst>
            <pc:docMk/>
            <pc:sldMk cId="505079329" sldId="644"/>
            <ac:picMk id="8" creationId="{3DADA19D-176C-447B-AE5A-1F89D0B98DD2}"/>
          </ac:picMkLst>
        </pc:picChg>
        <pc:picChg chg="add mod">
          <ac:chgData name="Randall Duchesneau" userId="8477ff5a-2220-4023-8377-91f01e0a823a" providerId="ADAL" clId="{18C597C7-56D5-49A2-8FBF-36036EEAEB11}" dt="2020-03-11T18:18:07.407" v="9354" actId="26606"/>
          <ac:picMkLst>
            <pc:docMk/>
            <pc:sldMk cId="505079329" sldId="644"/>
            <ac:picMk id="9" creationId="{FB3053A3-4388-4FDF-86ED-F34E21E2C315}"/>
          </ac:picMkLst>
        </pc:picChg>
      </pc:sldChg>
      <pc:sldChg chg="addSp delSp modSp add mod">
        <pc:chgData name="Randall Duchesneau" userId="8477ff5a-2220-4023-8377-91f01e0a823a" providerId="ADAL" clId="{18C597C7-56D5-49A2-8FBF-36036EEAEB11}" dt="2020-03-13T14:58:16.644" v="12011" actId="962"/>
        <pc:sldMkLst>
          <pc:docMk/>
          <pc:sldMk cId="904352541" sldId="645"/>
        </pc:sldMkLst>
        <pc:spChg chg="mod">
          <ac:chgData name="Randall Duchesneau" userId="8477ff5a-2220-4023-8377-91f01e0a823a" providerId="ADAL" clId="{18C597C7-56D5-49A2-8FBF-36036EEAEB11}" dt="2020-03-11T18:23:42.309" v="9374" actId="20577"/>
          <ac:spMkLst>
            <pc:docMk/>
            <pc:sldMk cId="904352541" sldId="645"/>
            <ac:spMk id="3" creationId="{979DF69F-EA02-45D0-92B4-9AABC220612F}"/>
          </ac:spMkLst>
        </pc:spChg>
        <pc:spChg chg="add del mod">
          <ac:chgData name="Randall Duchesneau" userId="8477ff5a-2220-4023-8377-91f01e0a823a" providerId="ADAL" clId="{18C597C7-56D5-49A2-8FBF-36036EEAEB11}" dt="2020-03-11T18:23:13.267" v="9366"/>
          <ac:spMkLst>
            <pc:docMk/>
            <pc:sldMk cId="904352541" sldId="645"/>
            <ac:spMk id="6" creationId="{B714574D-1FD4-4367-8775-E21243C80F8E}"/>
          </ac:spMkLst>
        </pc:spChg>
        <pc:grpChg chg="add del">
          <ac:chgData name="Randall Duchesneau" userId="8477ff5a-2220-4023-8377-91f01e0a823a" providerId="ADAL" clId="{18C597C7-56D5-49A2-8FBF-36036EEAEB11}" dt="2020-03-11T18:23:07.073" v="9365"/>
          <ac:grpSpMkLst>
            <pc:docMk/>
            <pc:sldMk cId="904352541" sldId="645"/>
            <ac:grpSpMk id="7" creationId="{A4B1B5DF-186F-40C2-B3E5-58E722D07763}"/>
          </ac:grpSpMkLst>
        </pc:grpChg>
        <pc:picChg chg="del">
          <ac:chgData name="Randall Duchesneau" userId="8477ff5a-2220-4023-8377-91f01e0a823a" providerId="ADAL" clId="{18C597C7-56D5-49A2-8FBF-36036EEAEB11}" dt="2020-03-11T18:22:50.293" v="9363" actId="478"/>
          <ac:picMkLst>
            <pc:docMk/>
            <pc:sldMk cId="904352541" sldId="645"/>
            <ac:picMk id="5" creationId="{6D85DC57-9241-4799-A028-D8CD3193F4C9}"/>
          </ac:picMkLst>
        </pc:picChg>
        <pc:picChg chg="add mod">
          <ac:chgData name="Randall Duchesneau" userId="8477ff5a-2220-4023-8377-91f01e0a823a" providerId="ADAL" clId="{18C597C7-56D5-49A2-8FBF-36036EEAEB11}" dt="2020-03-13T14:58:16.644" v="12011" actId="962"/>
          <ac:picMkLst>
            <pc:docMk/>
            <pc:sldMk cId="904352541" sldId="645"/>
            <ac:picMk id="12" creationId="{8FC69C8E-3B09-4E79-BFD3-151F948EF903}"/>
          </ac:picMkLst>
        </pc:picChg>
      </pc:sldChg>
      <pc:sldChg chg="modSp add mod">
        <pc:chgData name="Randall Duchesneau" userId="8477ff5a-2220-4023-8377-91f01e0a823a" providerId="ADAL" clId="{18C597C7-56D5-49A2-8FBF-36036EEAEB11}" dt="2020-03-19T17:48:59.724" v="14782" actId="13244"/>
        <pc:sldMkLst>
          <pc:docMk/>
          <pc:sldMk cId="2312334381" sldId="646"/>
        </pc:sldMkLst>
        <pc:spChg chg="mod">
          <ac:chgData name="Randall Duchesneau" userId="8477ff5a-2220-4023-8377-91f01e0a823a" providerId="ADAL" clId="{18C597C7-56D5-49A2-8FBF-36036EEAEB11}" dt="2020-03-19T17:48:54.660" v="14781" actId="13244"/>
          <ac:spMkLst>
            <pc:docMk/>
            <pc:sldMk cId="2312334381" sldId="646"/>
            <ac:spMk id="5" creationId="{198A3A25-12A8-49F9-BC0E-A682FDEB8D7B}"/>
          </ac:spMkLst>
        </pc:spChg>
        <pc:picChg chg="mod">
          <ac:chgData name="Randall Duchesneau" userId="8477ff5a-2220-4023-8377-91f01e0a823a" providerId="ADAL" clId="{18C597C7-56D5-49A2-8FBF-36036EEAEB11}" dt="2020-03-13T15:13:27.981" v="12017" actId="962"/>
          <ac:picMkLst>
            <pc:docMk/>
            <pc:sldMk cId="2312334381" sldId="646"/>
            <ac:picMk id="19" creationId="{B07D9B42-9FD4-4EEB-998C-899627BCD40E}"/>
          </ac:picMkLst>
        </pc:picChg>
        <pc:picChg chg="mod">
          <ac:chgData name="Randall Duchesneau" userId="8477ff5a-2220-4023-8377-91f01e0a823a" providerId="ADAL" clId="{18C597C7-56D5-49A2-8FBF-36036EEAEB11}" dt="2020-03-19T17:48:59.724" v="14782" actId="13244"/>
          <ac:picMkLst>
            <pc:docMk/>
            <pc:sldMk cId="2312334381" sldId="646"/>
            <ac:picMk id="21" creationId="{E960CB2B-DD17-4B0C-9297-A03231B2E15E}"/>
          </ac:picMkLst>
        </pc:picChg>
      </pc:sldChg>
      <pc:sldChg chg="addSp delSp modSp add del mod setBg modClrScheme chgLayout">
        <pc:chgData name="Randall Duchesneau" userId="8477ff5a-2220-4023-8377-91f01e0a823a" providerId="ADAL" clId="{18C597C7-56D5-49A2-8FBF-36036EEAEB11}" dt="2020-03-13T15:57:33.145" v="12487" actId="2696"/>
        <pc:sldMkLst>
          <pc:docMk/>
          <pc:sldMk cId="3918314396" sldId="647"/>
        </pc:sldMkLst>
        <pc:spChg chg="mod">
          <ac:chgData name="Randall Duchesneau" userId="8477ff5a-2220-4023-8377-91f01e0a823a" providerId="ADAL" clId="{18C597C7-56D5-49A2-8FBF-36036EEAEB11}" dt="2020-03-13T13:06:13.207" v="11586" actId="27636"/>
          <ac:spMkLst>
            <pc:docMk/>
            <pc:sldMk cId="3918314396" sldId="647"/>
            <ac:spMk id="2" creationId="{6ACE5EB2-1EFC-4E94-BA95-243B7C888495}"/>
          </ac:spMkLst>
        </pc:spChg>
        <pc:spChg chg="add del mod">
          <ac:chgData name="Randall Duchesneau" userId="8477ff5a-2220-4023-8377-91f01e0a823a" providerId="ADAL" clId="{18C597C7-56D5-49A2-8FBF-36036EEAEB11}" dt="2020-03-11T18:29:38.327" v="9405" actId="478"/>
          <ac:spMkLst>
            <pc:docMk/>
            <pc:sldMk cId="3918314396" sldId="647"/>
            <ac:spMk id="4" creationId="{84EAF81A-7729-4915-959E-094F7F79A652}"/>
          </ac:spMkLst>
        </pc:spChg>
        <pc:spChg chg="mod ord">
          <ac:chgData name="Randall Duchesneau" userId="8477ff5a-2220-4023-8377-91f01e0a823a" providerId="ADAL" clId="{18C597C7-56D5-49A2-8FBF-36036EEAEB11}" dt="2020-03-12T11:58:36.058" v="9783" actId="27636"/>
          <ac:spMkLst>
            <pc:docMk/>
            <pc:sldMk cId="3918314396" sldId="647"/>
            <ac:spMk id="5" creationId="{765DBC12-EE84-420E-934A-35C0AD052700}"/>
          </ac:spMkLst>
        </pc:spChg>
        <pc:spChg chg="add mod">
          <ac:chgData name="Randall Duchesneau" userId="8477ff5a-2220-4023-8377-91f01e0a823a" providerId="ADAL" clId="{18C597C7-56D5-49A2-8FBF-36036EEAEB11}" dt="2020-03-11T18:31:05.452" v="9421" actId="26606"/>
          <ac:spMkLst>
            <pc:docMk/>
            <pc:sldMk cId="3918314396" sldId="647"/>
            <ac:spMk id="8" creationId="{5C169545-BA1B-42E8-89B2-48DB7DC507B6}"/>
          </ac:spMkLst>
        </pc:spChg>
        <pc:spChg chg="del mod">
          <ac:chgData name="Randall Duchesneau" userId="8477ff5a-2220-4023-8377-91f01e0a823a" providerId="ADAL" clId="{18C597C7-56D5-49A2-8FBF-36036EEAEB11}" dt="2020-03-11T18:30:42.078" v="9418" actId="478"/>
          <ac:spMkLst>
            <pc:docMk/>
            <pc:sldMk cId="3918314396" sldId="647"/>
            <ac:spMk id="11" creationId="{4021E7B6-58FE-44FD-8A2F-B279A74CEC2D}"/>
          </ac:spMkLst>
        </pc:spChg>
        <pc:spChg chg="add del mod">
          <ac:chgData name="Randall Duchesneau" userId="8477ff5a-2220-4023-8377-91f01e0a823a" providerId="ADAL" clId="{18C597C7-56D5-49A2-8FBF-36036EEAEB11}" dt="2020-03-11T18:30:51.963" v="9419"/>
          <ac:spMkLst>
            <pc:docMk/>
            <pc:sldMk cId="3918314396" sldId="647"/>
            <ac:spMk id="12" creationId="{D4A71FB9-5C26-49E5-B8B4-C54B4B778A40}"/>
          </ac:spMkLst>
        </pc:spChg>
        <pc:picChg chg="add del mod">
          <ac:chgData name="Randall Duchesneau" userId="8477ff5a-2220-4023-8377-91f01e0a823a" providerId="ADAL" clId="{18C597C7-56D5-49A2-8FBF-36036EEAEB11}" dt="2020-03-11T18:30:00.328" v="9411" actId="478"/>
          <ac:picMkLst>
            <pc:docMk/>
            <pc:sldMk cId="3918314396" sldId="647"/>
            <ac:picMk id="6" creationId="{009CF811-3ED2-4722-9272-B6495E5A6A90}"/>
          </ac:picMkLst>
        </pc:picChg>
        <pc:picChg chg="add del">
          <ac:chgData name="Randall Duchesneau" userId="8477ff5a-2220-4023-8377-91f01e0a823a" providerId="ADAL" clId="{18C597C7-56D5-49A2-8FBF-36036EEAEB11}" dt="2020-03-11T18:30:32.830" v="9417"/>
          <ac:picMkLst>
            <pc:docMk/>
            <pc:sldMk cId="3918314396" sldId="647"/>
            <ac:picMk id="10" creationId="{E6231219-7964-4BA0-A66F-A11CAAE0508F}"/>
          </ac:picMkLst>
        </pc:picChg>
        <pc:picChg chg="add mod">
          <ac:chgData name="Randall Duchesneau" userId="8477ff5a-2220-4023-8377-91f01e0a823a" providerId="ADAL" clId="{18C597C7-56D5-49A2-8FBF-36036EEAEB11}" dt="2020-03-11T18:31:33.263" v="9423" actId="14100"/>
          <ac:picMkLst>
            <pc:docMk/>
            <pc:sldMk cId="3918314396" sldId="647"/>
            <ac:picMk id="13" creationId="{98E0EC65-DFEA-4041-A483-6A6A12D3ACE8}"/>
          </ac:picMkLst>
        </pc:picChg>
      </pc:sldChg>
      <pc:sldChg chg="addSp delSp modSp add mod">
        <pc:chgData name="Randall Duchesneau" userId="8477ff5a-2220-4023-8377-91f01e0a823a" providerId="ADAL" clId="{18C597C7-56D5-49A2-8FBF-36036EEAEB11}" dt="2020-03-19T17:51:23.697" v="14792" actId="13244"/>
        <pc:sldMkLst>
          <pc:docMk/>
          <pc:sldMk cId="2480192884" sldId="648"/>
        </pc:sldMkLst>
        <pc:spChg chg="mod">
          <ac:chgData name="Randall Duchesneau" userId="8477ff5a-2220-4023-8377-91f01e0a823a" providerId="ADAL" clId="{18C597C7-56D5-49A2-8FBF-36036EEAEB11}" dt="2020-03-11T18:34:09.263" v="9430"/>
          <ac:spMkLst>
            <pc:docMk/>
            <pc:sldMk cId="2480192884" sldId="648"/>
            <ac:spMk id="2" creationId="{C80B51F6-3157-451F-996C-FFA00023B400}"/>
          </ac:spMkLst>
        </pc:spChg>
        <pc:spChg chg="del">
          <ac:chgData name="Randall Duchesneau" userId="8477ff5a-2220-4023-8377-91f01e0a823a" providerId="ADAL" clId="{18C597C7-56D5-49A2-8FBF-36036EEAEB11}" dt="2020-03-11T18:33:48.261" v="9429"/>
          <ac:spMkLst>
            <pc:docMk/>
            <pc:sldMk cId="2480192884" sldId="648"/>
            <ac:spMk id="3" creationId="{75306EF3-C623-4E52-867F-8B58EAE2566C}"/>
          </ac:spMkLst>
        </pc:spChg>
        <pc:spChg chg="mod">
          <ac:chgData name="Randall Duchesneau" userId="8477ff5a-2220-4023-8377-91f01e0a823a" providerId="ADAL" clId="{18C597C7-56D5-49A2-8FBF-36036EEAEB11}" dt="2020-03-19T17:51:23.697" v="14792" actId="13244"/>
          <ac:spMkLst>
            <pc:docMk/>
            <pc:sldMk cId="2480192884" sldId="648"/>
            <ac:spMk id="4" creationId="{6CBB9D30-B0EF-44FF-83C7-BC76EAC0CD5C}"/>
          </ac:spMkLst>
        </pc:spChg>
        <pc:spChg chg="mod">
          <ac:chgData name="Randall Duchesneau" userId="8477ff5a-2220-4023-8377-91f01e0a823a" providerId="ADAL" clId="{18C597C7-56D5-49A2-8FBF-36036EEAEB11}" dt="2020-03-12T12:08:04.534" v="9864" actId="948"/>
          <ac:spMkLst>
            <pc:docMk/>
            <pc:sldMk cId="2480192884" sldId="648"/>
            <ac:spMk id="5" creationId="{94D549AA-7522-489A-9377-A0395C807C60}"/>
          </ac:spMkLst>
        </pc:spChg>
        <pc:picChg chg="add mod">
          <ac:chgData name="Randall Duchesneau" userId="8477ff5a-2220-4023-8377-91f01e0a823a" providerId="ADAL" clId="{18C597C7-56D5-49A2-8FBF-36036EEAEB11}" dt="2020-03-11T18:35:16.402" v="9483" actId="14100"/>
          <ac:picMkLst>
            <pc:docMk/>
            <pc:sldMk cId="2480192884" sldId="648"/>
            <ac:picMk id="6" creationId="{31E672AC-38B8-45FA-B88C-A9AE65333608}"/>
          </ac:picMkLst>
        </pc:picChg>
      </pc:sldChg>
      <pc:sldChg chg="delSp modSp add mod">
        <pc:chgData name="Randall Duchesneau" userId="8477ff5a-2220-4023-8377-91f01e0a823a" providerId="ADAL" clId="{18C597C7-56D5-49A2-8FBF-36036EEAEB11}" dt="2020-03-19T17:50:01.788" v="14786" actId="13244"/>
        <pc:sldMkLst>
          <pc:docMk/>
          <pc:sldMk cId="3953834114" sldId="649"/>
        </pc:sldMkLst>
        <pc:spChg chg="del">
          <ac:chgData name="Randall Duchesneau" userId="8477ff5a-2220-4023-8377-91f01e0a823a" providerId="ADAL" clId="{18C597C7-56D5-49A2-8FBF-36036EEAEB11}" dt="2020-03-19T17:49:48.091" v="14785" actId="478"/>
          <ac:spMkLst>
            <pc:docMk/>
            <pc:sldMk cId="3953834114" sldId="649"/>
            <ac:spMk id="5" creationId="{ACEBECA7-D11D-4E1C-AA24-CD172641CF27}"/>
          </ac:spMkLst>
        </pc:spChg>
        <pc:spChg chg="mod">
          <ac:chgData name="Randall Duchesneau" userId="8477ff5a-2220-4023-8377-91f01e0a823a" providerId="ADAL" clId="{18C597C7-56D5-49A2-8FBF-36036EEAEB11}" dt="2020-03-19T17:50:01.788" v="14786" actId="13244"/>
          <ac:spMkLst>
            <pc:docMk/>
            <pc:sldMk cId="3953834114" sldId="649"/>
            <ac:spMk id="9" creationId="{9059DBD1-A69D-42B2-9659-A8AB38E385CD}"/>
          </ac:spMkLst>
        </pc:spChg>
      </pc:sldChg>
      <pc:sldChg chg="addSp delSp modSp add mod">
        <pc:chgData name="Randall Duchesneau" userId="8477ff5a-2220-4023-8377-91f01e0a823a" providerId="ADAL" clId="{18C597C7-56D5-49A2-8FBF-36036EEAEB11}" dt="2020-03-13T15:31:07.966" v="12025" actId="962"/>
        <pc:sldMkLst>
          <pc:docMk/>
          <pc:sldMk cId="3287104805" sldId="650"/>
        </pc:sldMkLst>
        <pc:spChg chg="mod">
          <ac:chgData name="Randall Duchesneau" userId="8477ff5a-2220-4023-8377-91f01e0a823a" providerId="ADAL" clId="{18C597C7-56D5-49A2-8FBF-36036EEAEB11}" dt="2020-03-11T20:23:57.751" v="9750" actId="26606"/>
          <ac:spMkLst>
            <pc:docMk/>
            <pc:sldMk cId="3287104805" sldId="650"/>
            <ac:spMk id="2" creationId="{0E3E47C0-03DC-4B63-ADB9-2565538CB95E}"/>
          </ac:spMkLst>
        </pc:spChg>
        <pc:spChg chg="mod">
          <ac:chgData name="Randall Duchesneau" userId="8477ff5a-2220-4023-8377-91f01e0a823a" providerId="ADAL" clId="{18C597C7-56D5-49A2-8FBF-36036EEAEB11}" dt="2020-03-11T20:23:57.751" v="9750" actId="26606"/>
          <ac:spMkLst>
            <pc:docMk/>
            <pc:sldMk cId="3287104805" sldId="650"/>
            <ac:spMk id="3" creationId="{EE50A22C-E241-4262-9D3E-BC3982655F55}"/>
          </ac:spMkLst>
        </pc:spChg>
        <pc:spChg chg="del">
          <ac:chgData name="Randall Duchesneau" userId="8477ff5a-2220-4023-8377-91f01e0a823a" providerId="ADAL" clId="{18C597C7-56D5-49A2-8FBF-36036EEAEB11}" dt="2020-03-11T20:23:54.590" v="9749"/>
          <ac:spMkLst>
            <pc:docMk/>
            <pc:sldMk cId="3287104805" sldId="650"/>
            <ac:spMk id="4" creationId="{64928928-8F99-4B46-B0A8-1B7CBCAC191F}"/>
          </ac:spMkLst>
        </pc:spChg>
        <pc:picChg chg="add mod">
          <ac:chgData name="Randall Duchesneau" userId="8477ff5a-2220-4023-8377-91f01e0a823a" providerId="ADAL" clId="{18C597C7-56D5-49A2-8FBF-36036EEAEB11}" dt="2020-03-13T15:31:07.966" v="12025" actId="962"/>
          <ac:picMkLst>
            <pc:docMk/>
            <pc:sldMk cId="3287104805" sldId="650"/>
            <ac:picMk id="5" creationId="{2B5075E7-4BB0-4BBE-94A2-E8CD6B78EC0F}"/>
          </ac:picMkLst>
        </pc:picChg>
      </pc:sldChg>
      <pc:sldChg chg="addSp delSp modSp add mod ord">
        <pc:chgData name="Randall Duchesneau" userId="8477ff5a-2220-4023-8377-91f01e0a823a" providerId="ADAL" clId="{18C597C7-56D5-49A2-8FBF-36036EEAEB11}" dt="2020-03-19T19:04:58.563" v="15059" actId="20577"/>
        <pc:sldMkLst>
          <pc:docMk/>
          <pc:sldMk cId="4199880005" sldId="651"/>
        </pc:sldMkLst>
        <pc:spChg chg="mod">
          <ac:chgData name="Randall Duchesneau" userId="8477ff5a-2220-4023-8377-91f01e0a823a" providerId="ADAL" clId="{18C597C7-56D5-49A2-8FBF-36036EEAEB11}" dt="2020-03-19T19:04:58.563" v="15059" actId="20577"/>
          <ac:spMkLst>
            <pc:docMk/>
            <pc:sldMk cId="4199880005" sldId="651"/>
            <ac:spMk id="2" creationId="{3CA141C6-732C-4B0D-8001-7F9731661C44}"/>
          </ac:spMkLst>
        </pc:spChg>
        <pc:spChg chg="mod">
          <ac:chgData name="Randall Duchesneau" userId="8477ff5a-2220-4023-8377-91f01e0a823a" providerId="ADAL" clId="{18C597C7-56D5-49A2-8FBF-36036EEAEB11}" dt="2020-03-11T19:39:08.840" v="9696" actId="5793"/>
          <ac:spMkLst>
            <pc:docMk/>
            <pc:sldMk cId="4199880005" sldId="651"/>
            <ac:spMk id="3" creationId="{236E1596-049C-4E93-8C29-2BC40E04FA9F}"/>
          </ac:spMkLst>
        </pc:spChg>
        <pc:spChg chg="del">
          <ac:chgData name="Randall Duchesneau" userId="8477ff5a-2220-4023-8377-91f01e0a823a" providerId="ADAL" clId="{18C597C7-56D5-49A2-8FBF-36036EEAEB11}" dt="2020-03-11T19:39:21.716" v="9697"/>
          <ac:spMkLst>
            <pc:docMk/>
            <pc:sldMk cId="4199880005" sldId="651"/>
            <ac:spMk id="4" creationId="{2312D9EC-F429-4778-A43F-92C8B833A90D}"/>
          </ac:spMkLst>
        </pc:spChg>
        <pc:picChg chg="add mod">
          <ac:chgData name="Randall Duchesneau" userId="8477ff5a-2220-4023-8377-91f01e0a823a" providerId="ADAL" clId="{18C597C7-56D5-49A2-8FBF-36036EEAEB11}" dt="2020-03-13T13:44:44.120" v="11730" actId="962"/>
          <ac:picMkLst>
            <pc:docMk/>
            <pc:sldMk cId="4199880005" sldId="651"/>
            <ac:picMk id="5" creationId="{CEE5092C-5513-4F38-9622-999CAA8C925D}"/>
          </ac:picMkLst>
        </pc:picChg>
      </pc:sldChg>
      <pc:sldChg chg="addSp delSp modSp add mod">
        <pc:chgData name="Randall Duchesneau" userId="8477ff5a-2220-4023-8377-91f01e0a823a" providerId="ADAL" clId="{18C597C7-56D5-49A2-8FBF-36036EEAEB11}" dt="2020-03-19T19:04:51.107" v="15055" actId="20577"/>
        <pc:sldMkLst>
          <pc:docMk/>
          <pc:sldMk cId="2355460855" sldId="652"/>
        </pc:sldMkLst>
        <pc:spChg chg="mod">
          <ac:chgData name="Randall Duchesneau" userId="8477ff5a-2220-4023-8377-91f01e0a823a" providerId="ADAL" clId="{18C597C7-56D5-49A2-8FBF-36036EEAEB11}" dt="2020-03-19T19:04:51.107" v="15055" actId="20577"/>
          <ac:spMkLst>
            <pc:docMk/>
            <pc:sldMk cId="2355460855" sldId="652"/>
            <ac:spMk id="2" creationId="{2318D71D-9849-4D78-89D3-9C97C316C61F}"/>
          </ac:spMkLst>
        </pc:spChg>
        <pc:spChg chg="mod">
          <ac:chgData name="Randall Duchesneau" userId="8477ff5a-2220-4023-8377-91f01e0a823a" providerId="ADAL" clId="{18C597C7-56D5-49A2-8FBF-36036EEAEB11}" dt="2020-03-13T13:51:46.159" v="11733" actId="26606"/>
          <ac:spMkLst>
            <pc:docMk/>
            <pc:sldMk cId="2355460855" sldId="652"/>
            <ac:spMk id="3" creationId="{8AE753F1-35C7-4078-8A25-C4F27D95B6EE}"/>
          </ac:spMkLst>
        </pc:spChg>
        <pc:spChg chg="del">
          <ac:chgData name="Randall Duchesneau" userId="8477ff5a-2220-4023-8377-91f01e0a823a" providerId="ADAL" clId="{18C597C7-56D5-49A2-8FBF-36036EEAEB11}" dt="2020-03-11T19:40:35.295" v="9743"/>
          <ac:spMkLst>
            <pc:docMk/>
            <pc:sldMk cId="2355460855" sldId="652"/>
            <ac:spMk id="4" creationId="{67F4B526-04E7-4303-B43D-62A690C7010A}"/>
          </ac:spMkLst>
        </pc:spChg>
        <pc:spChg chg="add del mod">
          <ac:chgData name="Randall Duchesneau" userId="8477ff5a-2220-4023-8377-91f01e0a823a" providerId="ADAL" clId="{18C597C7-56D5-49A2-8FBF-36036EEAEB11}" dt="2020-03-13T13:51:39.888" v="11732"/>
          <ac:spMkLst>
            <pc:docMk/>
            <pc:sldMk cId="2355460855" sldId="652"/>
            <ac:spMk id="6" creationId="{0EF3BB6A-CAD4-40FB-B2E4-B09BE34162AD}"/>
          </ac:spMkLst>
        </pc:spChg>
        <pc:spChg chg="add del mod">
          <ac:chgData name="Randall Duchesneau" userId="8477ff5a-2220-4023-8377-91f01e0a823a" providerId="ADAL" clId="{18C597C7-56D5-49A2-8FBF-36036EEAEB11}" dt="2020-03-11T19:55:43.764" v="9748"/>
          <ac:spMkLst>
            <pc:docMk/>
            <pc:sldMk cId="2355460855" sldId="652"/>
            <ac:spMk id="6" creationId="{1E4B0089-A7A0-4C4C-95AD-14931B90C9B0}"/>
          </ac:spMkLst>
        </pc:spChg>
        <pc:picChg chg="add del">
          <ac:chgData name="Randall Duchesneau" userId="8477ff5a-2220-4023-8377-91f01e0a823a" providerId="ADAL" clId="{18C597C7-56D5-49A2-8FBF-36036EEAEB11}" dt="2020-03-13T13:51:37.094" v="11731" actId="478"/>
          <ac:picMkLst>
            <pc:docMk/>
            <pc:sldMk cId="2355460855" sldId="652"/>
            <ac:picMk id="5" creationId="{EFCC4149-3734-43F9-96A0-6508503AE9CD}"/>
          </ac:picMkLst>
        </pc:picChg>
        <pc:picChg chg="add mod">
          <ac:chgData name="Randall Duchesneau" userId="8477ff5a-2220-4023-8377-91f01e0a823a" providerId="ADAL" clId="{18C597C7-56D5-49A2-8FBF-36036EEAEB11}" dt="2020-03-13T13:51:46.159" v="11733" actId="26606"/>
          <ac:picMkLst>
            <pc:docMk/>
            <pc:sldMk cId="2355460855" sldId="652"/>
            <ac:picMk id="7" creationId="{8D434F52-BC80-4F22-ADF5-1A1D16A5B5D0}"/>
          </ac:picMkLst>
        </pc:picChg>
        <pc:picChg chg="add del">
          <ac:chgData name="Randall Duchesneau" userId="8477ff5a-2220-4023-8377-91f01e0a823a" providerId="ADAL" clId="{18C597C7-56D5-49A2-8FBF-36036EEAEB11}" dt="2020-03-11T19:55:43.105" v="9747"/>
          <ac:picMkLst>
            <pc:docMk/>
            <pc:sldMk cId="2355460855" sldId="652"/>
            <ac:picMk id="7" creationId="{BB73DB0B-EBD0-4AFD-8F9E-CA2107E6C991}"/>
          </ac:picMkLst>
        </pc:picChg>
      </pc:sldChg>
      <pc:sldChg chg="addSp delSp modSp add del">
        <pc:chgData name="Randall Duchesneau" userId="8477ff5a-2220-4023-8377-91f01e0a823a" providerId="ADAL" clId="{18C597C7-56D5-49A2-8FBF-36036EEAEB11}" dt="2020-03-13T18:18:26.544" v="13460" actId="2696"/>
        <pc:sldMkLst>
          <pc:docMk/>
          <pc:sldMk cId="1896494729" sldId="653"/>
        </pc:sldMkLst>
        <pc:spChg chg="add del mod">
          <ac:chgData name="Randall Duchesneau" userId="8477ff5a-2220-4023-8377-91f01e0a823a" providerId="ADAL" clId="{18C597C7-56D5-49A2-8FBF-36036EEAEB11}" dt="2020-03-11T20:30:08.563" v="9754"/>
          <ac:spMkLst>
            <pc:docMk/>
            <pc:sldMk cId="1896494729" sldId="653"/>
            <ac:spMk id="2" creationId="{8566BADE-7F0A-44E9-9FEC-DB914B0643BD}"/>
          </ac:spMkLst>
        </pc:spChg>
        <pc:spChg chg="add del mod">
          <ac:chgData name="Randall Duchesneau" userId="8477ff5a-2220-4023-8377-91f01e0a823a" providerId="ADAL" clId="{18C597C7-56D5-49A2-8FBF-36036EEAEB11}" dt="2020-03-11T20:30:08.563" v="9754"/>
          <ac:spMkLst>
            <pc:docMk/>
            <pc:sldMk cId="1896494729" sldId="653"/>
            <ac:spMk id="6" creationId="{558D1EE5-E442-4813-82F5-73157D56138E}"/>
          </ac:spMkLst>
        </pc:spChg>
        <pc:spChg chg="add del mod">
          <ac:chgData name="Randall Duchesneau" userId="8477ff5a-2220-4023-8377-91f01e0a823a" providerId="ADAL" clId="{18C597C7-56D5-49A2-8FBF-36036EEAEB11}" dt="2020-03-11T20:30:08.563" v="9754"/>
          <ac:spMkLst>
            <pc:docMk/>
            <pc:sldMk cId="1896494729" sldId="653"/>
            <ac:spMk id="7" creationId="{FE57F2A6-E2CE-4E51-B421-F3B62E18DA63}"/>
          </ac:spMkLst>
        </pc:spChg>
      </pc:sldChg>
      <pc:sldChg chg="modSp mod">
        <pc:chgData name="Randall Duchesneau" userId="8477ff5a-2220-4023-8377-91f01e0a823a" providerId="ADAL" clId="{18C597C7-56D5-49A2-8FBF-36036EEAEB11}" dt="2020-03-19T18:09:22.108" v="14909" actId="13244"/>
        <pc:sldMkLst>
          <pc:docMk/>
          <pc:sldMk cId="331366622" sldId="654"/>
        </pc:sldMkLst>
        <pc:spChg chg="mod">
          <ac:chgData name="Randall Duchesneau" userId="8477ff5a-2220-4023-8377-91f01e0a823a" providerId="ADAL" clId="{18C597C7-56D5-49A2-8FBF-36036EEAEB11}" dt="2020-03-13T13:06:33.005" v="11591" actId="27636"/>
          <ac:spMkLst>
            <pc:docMk/>
            <pc:sldMk cId="331366622" sldId="654"/>
            <ac:spMk id="2" creationId="{2E852A0C-534A-4502-872F-7CEEF8A341C8}"/>
          </ac:spMkLst>
        </pc:spChg>
        <pc:spChg chg="mod">
          <ac:chgData name="Randall Duchesneau" userId="8477ff5a-2220-4023-8377-91f01e0a823a" providerId="ADAL" clId="{18C597C7-56D5-49A2-8FBF-36036EEAEB11}" dt="2020-03-19T18:09:22.108" v="14909" actId="13244"/>
          <ac:spMkLst>
            <pc:docMk/>
            <pc:sldMk cId="331366622" sldId="654"/>
            <ac:spMk id="11" creationId="{CEC4CB3F-C824-4A6E-99B0-6F99CDB354A0}"/>
          </ac:spMkLst>
        </pc:spChg>
        <pc:picChg chg="mod">
          <ac:chgData name="Randall Duchesneau" userId="8477ff5a-2220-4023-8377-91f01e0a823a" providerId="ADAL" clId="{18C597C7-56D5-49A2-8FBF-36036EEAEB11}" dt="2020-03-13T16:11:38.509" v="12532" actId="14100"/>
          <ac:picMkLst>
            <pc:docMk/>
            <pc:sldMk cId="331366622" sldId="654"/>
            <ac:picMk id="6" creationId="{85310E73-4D24-4BFD-AEEC-D50D00ED5F8C}"/>
          </ac:picMkLst>
        </pc:picChg>
      </pc:sldChg>
      <pc:sldChg chg="addSp delSp modSp add mod ord addCm delCm">
        <pc:chgData name="Randall Duchesneau" userId="8477ff5a-2220-4023-8377-91f01e0a823a" providerId="ADAL" clId="{18C597C7-56D5-49A2-8FBF-36036EEAEB11}" dt="2020-03-19T17:56:21.163" v="14809" actId="13244"/>
        <pc:sldMkLst>
          <pc:docMk/>
          <pc:sldMk cId="1338959055" sldId="655"/>
        </pc:sldMkLst>
        <pc:spChg chg="mod">
          <ac:chgData name="Randall Duchesneau" userId="8477ff5a-2220-4023-8377-91f01e0a823a" providerId="ADAL" clId="{18C597C7-56D5-49A2-8FBF-36036EEAEB11}" dt="2020-03-13T15:58:51.484" v="12494" actId="27636"/>
          <ac:spMkLst>
            <pc:docMk/>
            <pc:sldMk cId="1338959055" sldId="655"/>
            <ac:spMk id="2" creationId="{DE5AF793-9F06-4622-AD8A-70F702AE6769}"/>
          </ac:spMkLst>
        </pc:spChg>
        <pc:spChg chg="del">
          <ac:chgData name="Randall Duchesneau" userId="8477ff5a-2220-4023-8377-91f01e0a823a" providerId="ADAL" clId="{18C597C7-56D5-49A2-8FBF-36036EEAEB11}" dt="2020-03-12T15:49:03.219" v="9875"/>
          <ac:spMkLst>
            <pc:docMk/>
            <pc:sldMk cId="1338959055" sldId="655"/>
            <ac:spMk id="3" creationId="{4E14D328-FD0D-4A9F-A71F-E35EAF7D1256}"/>
          </ac:spMkLst>
        </pc:spChg>
        <pc:spChg chg="mod">
          <ac:chgData name="Randall Duchesneau" userId="8477ff5a-2220-4023-8377-91f01e0a823a" providerId="ADAL" clId="{18C597C7-56D5-49A2-8FBF-36036EEAEB11}" dt="2020-03-19T17:56:21.163" v="14809" actId="13244"/>
          <ac:spMkLst>
            <pc:docMk/>
            <pc:sldMk cId="1338959055" sldId="655"/>
            <ac:spMk id="4" creationId="{7C0995E8-2D4E-45B5-9D3C-86115C8CBE62}"/>
          </ac:spMkLst>
        </pc:spChg>
        <pc:spChg chg="mod">
          <ac:chgData name="Randall Duchesneau" userId="8477ff5a-2220-4023-8377-91f01e0a823a" providerId="ADAL" clId="{18C597C7-56D5-49A2-8FBF-36036EEAEB11}" dt="2020-03-19T17:56:15.323" v="14808" actId="13244"/>
          <ac:spMkLst>
            <pc:docMk/>
            <pc:sldMk cId="1338959055" sldId="655"/>
            <ac:spMk id="5" creationId="{3AB0B4BB-3E3E-4AFF-91B1-F4D0A7C9B318}"/>
          </ac:spMkLst>
        </pc:spChg>
        <pc:spChg chg="mod">
          <ac:chgData name="Randall Duchesneau" userId="8477ff5a-2220-4023-8377-91f01e0a823a" providerId="ADAL" clId="{18C597C7-56D5-49A2-8FBF-36036EEAEB11}" dt="2020-03-13T15:58:58.036" v="12497" actId="27636"/>
          <ac:spMkLst>
            <pc:docMk/>
            <pc:sldMk cId="1338959055" sldId="655"/>
            <ac:spMk id="6" creationId="{0C649AB6-F7F9-4670-93E6-62414C87CDA1}"/>
          </ac:spMkLst>
        </pc:spChg>
        <pc:picChg chg="add">
          <ac:chgData name="Randall Duchesneau" userId="8477ff5a-2220-4023-8377-91f01e0a823a" providerId="ADAL" clId="{18C597C7-56D5-49A2-8FBF-36036EEAEB11}" dt="2020-03-12T15:49:03.219" v="9875"/>
          <ac:picMkLst>
            <pc:docMk/>
            <pc:sldMk cId="1338959055" sldId="655"/>
            <ac:picMk id="7" creationId="{252FB54C-EC5B-4E20-8FE9-D8BD2CEB35F8}"/>
          </ac:picMkLst>
        </pc:picChg>
      </pc:sldChg>
      <pc:sldChg chg="add del">
        <pc:chgData name="Randall Duchesneau" userId="8477ff5a-2220-4023-8377-91f01e0a823a" providerId="ADAL" clId="{18C597C7-56D5-49A2-8FBF-36036EEAEB11}" dt="2020-03-12T15:46:39.713" v="9867" actId="2696"/>
        <pc:sldMkLst>
          <pc:docMk/>
          <pc:sldMk cId="4162222381" sldId="655"/>
        </pc:sldMkLst>
      </pc:sldChg>
      <pc:sldChg chg="addSp delSp modSp add mod ord addCm delCm modCm">
        <pc:chgData name="Randall Duchesneau" userId="8477ff5a-2220-4023-8377-91f01e0a823a" providerId="ADAL" clId="{18C597C7-56D5-49A2-8FBF-36036EEAEB11}" dt="2020-03-17T18:20:13.874" v="14219" actId="20578"/>
        <pc:sldMkLst>
          <pc:docMk/>
          <pc:sldMk cId="1306621065" sldId="656"/>
        </pc:sldMkLst>
        <pc:spChg chg="mod">
          <ac:chgData name="Randall Duchesneau" userId="8477ff5a-2220-4023-8377-91f01e0a823a" providerId="ADAL" clId="{18C597C7-56D5-49A2-8FBF-36036EEAEB11}" dt="2020-03-12T15:52:09.041" v="9927" actId="20577"/>
          <ac:spMkLst>
            <pc:docMk/>
            <pc:sldMk cId="1306621065" sldId="656"/>
            <ac:spMk id="2" creationId="{B17F49FD-7D39-4C44-9477-802447886AB7}"/>
          </ac:spMkLst>
        </pc:spChg>
        <pc:spChg chg="del mod">
          <ac:chgData name="Randall Duchesneau" userId="8477ff5a-2220-4023-8377-91f01e0a823a" providerId="ADAL" clId="{18C597C7-56D5-49A2-8FBF-36036EEAEB11}" dt="2020-03-12T15:53:32.080" v="9946"/>
          <ac:spMkLst>
            <pc:docMk/>
            <pc:sldMk cId="1306621065" sldId="656"/>
            <ac:spMk id="3" creationId="{522E58D8-3332-4089-A038-66F5FDB0708E}"/>
          </ac:spMkLst>
        </pc:spChg>
        <pc:spChg chg="mod">
          <ac:chgData name="Randall Duchesneau" userId="8477ff5a-2220-4023-8377-91f01e0a823a" providerId="ADAL" clId="{18C597C7-56D5-49A2-8FBF-36036EEAEB11}" dt="2020-03-13T16:00:18.511" v="12503" actId="404"/>
          <ac:spMkLst>
            <pc:docMk/>
            <pc:sldMk cId="1306621065" sldId="656"/>
            <ac:spMk id="4" creationId="{DD8D972D-C18D-4819-86C5-664B7A269393}"/>
          </ac:spMkLst>
        </pc:spChg>
        <pc:picChg chg="add mod">
          <ac:chgData name="Randall Duchesneau" userId="8477ff5a-2220-4023-8377-91f01e0a823a" providerId="ADAL" clId="{18C597C7-56D5-49A2-8FBF-36036EEAEB11}" dt="2020-03-12T15:53:42.468" v="9947" actId="1440"/>
          <ac:picMkLst>
            <pc:docMk/>
            <pc:sldMk cId="1306621065" sldId="656"/>
            <ac:picMk id="5" creationId="{9E1DD935-F9F8-4074-B270-875772430F0B}"/>
          </ac:picMkLst>
        </pc:picChg>
      </pc:sldChg>
      <pc:sldChg chg="addSp delSp modSp add mod">
        <pc:chgData name="Randall Duchesneau" userId="8477ff5a-2220-4023-8377-91f01e0a823a" providerId="ADAL" clId="{18C597C7-56D5-49A2-8FBF-36036EEAEB11}" dt="2020-03-19T19:04:45.451" v="15047" actId="20577"/>
        <pc:sldMkLst>
          <pc:docMk/>
          <pc:sldMk cId="1517223136" sldId="657"/>
        </pc:sldMkLst>
        <pc:spChg chg="mod">
          <ac:chgData name="Randall Duchesneau" userId="8477ff5a-2220-4023-8377-91f01e0a823a" providerId="ADAL" clId="{18C597C7-56D5-49A2-8FBF-36036EEAEB11}" dt="2020-03-19T19:04:45.451" v="15047" actId="20577"/>
          <ac:spMkLst>
            <pc:docMk/>
            <pc:sldMk cId="1517223136" sldId="657"/>
            <ac:spMk id="2" creationId="{65DCBC7D-C7F8-4789-9D9A-0E18D58F2A30}"/>
          </ac:spMkLst>
        </pc:spChg>
        <pc:spChg chg="mod">
          <ac:chgData name="Randall Duchesneau" userId="8477ff5a-2220-4023-8377-91f01e0a823a" providerId="ADAL" clId="{18C597C7-56D5-49A2-8FBF-36036EEAEB11}" dt="2020-03-12T17:14:26.124" v="10339" actId="20577"/>
          <ac:spMkLst>
            <pc:docMk/>
            <pc:sldMk cId="1517223136" sldId="657"/>
            <ac:spMk id="3" creationId="{D5DDD4CF-F2B4-48BE-A8CF-527A52C79171}"/>
          </ac:spMkLst>
        </pc:spChg>
        <pc:spChg chg="del">
          <ac:chgData name="Randall Duchesneau" userId="8477ff5a-2220-4023-8377-91f01e0a823a" providerId="ADAL" clId="{18C597C7-56D5-49A2-8FBF-36036EEAEB11}" dt="2020-03-12T17:01:47.874" v="10014"/>
          <ac:spMkLst>
            <pc:docMk/>
            <pc:sldMk cId="1517223136" sldId="657"/>
            <ac:spMk id="4" creationId="{5B7A1DF5-B373-4DD2-96FB-52ACCD2EA865}"/>
          </ac:spMkLst>
        </pc:spChg>
        <pc:picChg chg="add mod">
          <ac:chgData name="Randall Duchesneau" userId="8477ff5a-2220-4023-8377-91f01e0a823a" providerId="ADAL" clId="{18C597C7-56D5-49A2-8FBF-36036EEAEB11}" dt="2020-03-13T13:55:37.654" v="11735" actId="962"/>
          <ac:picMkLst>
            <pc:docMk/>
            <pc:sldMk cId="1517223136" sldId="657"/>
            <ac:picMk id="5" creationId="{4114BF00-0ED5-4AC5-9403-F211261BDFB9}"/>
          </ac:picMkLst>
        </pc:picChg>
      </pc:sldChg>
      <pc:sldChg chg="addSp delSp modSp add mod ord">
        <pc:chgData name="Randall Duchesneau" userId="8477ff5a-2220-4023-8377-91f01e0a823a" providerId="ADAL" clId="{18C597C7-56D5-49A2-8FBF-36036EEAEB11}" dt="2020-03-17T19:40:46.720" v="14295"/>
        <pc:sldMkLst>
          <pc:docMk/>
          <pc:sldMk cId="1070870550" sldId="658"/>
        </pc:sldMkLst>
        <pc:spChg chg="mod">
          <ac:chgData name="Randall Duchesneau" userId="8477ff5a-2220-4023-8377-91f01e0a823a" providerId="ADAL" clId="{18C597C7-56D5-49A2-8FBF-36036EEAEB11}" dt="2020-03-13T13:59:56.609" v="11794" actId="20577"/>
          <ac:spMkLst>
            <pc:docMk/>
            <pc:sldMk cId="1070870550" sldId="658"/>
            <ac:spMk id="3" creationId="{D5DDD4CF-F2B4-48BE-A8CF-527A52C79171}"/>
          </ac:spMkLst>
        </pc:spChg>
        <pc:spChg chg="add del mod">
          <ac:chgData name="Randall Duchesneau" userId="8477ff5a-2220-4023-8377-91f01e0a823a" providerId="ADAL" clId="{18C597C7-56D5-49A2-8FBF-36036EEAEB11}" dt="2020-03-12T17:07:12.241" v="10227"/>
          <ac:spMkLst>
            <pc:docMk/>
            <pc:sldMk cId="1070870550" sldId="658"/>
            <ac:spMk id="6" creationId="{A1D0C647-FE2E-4CBA-9C7D-4016BBD833B8}"/>
          </ac:spMkLst>
        </pc:spChg>
        <pc:picChg chg="del">
          <ac:chgData name="Randall Duchesneau" userId="8477ff5a-2220-4023-8377-91f01e0a823a" providerId="ADAL" clId="{18C597C7-56D5-49A2-8FBF-36036EEAEB11}" dt="2020-03-12T17:07:09.701" v="10226" actId="478"/>
          <ac:picMkLst>
            <pc:docMk/>
            <pc:sldMk cId="1070870550" sldId="658"/>
            <ac:picMk id="5" creationId="{4114BF00-0ED5-4AC5-9403-F211261BDFB9}"/>
          </ac:picMkLst>
        </pc:picChg>
        <pc:picChg chg="add mod">
          <ac:chgData name="Randall Duchesneau" userId="8477ff5a-2220-4023-8377-91f01e0a823a" providerId="ADAL" clId="{18C597C7-56D5-49A2-8FBF-36036EEAEB11}" dt="2020-03-13T14:05:35.849" v="11978" actId="962"/>
          <ac:picMkLst>
            <pc:docMk/>
            <pc:sldMk cId="1070870550" sldId="658"/>
            <ac:picMk id="7" creationId="{C0F9007C-58C1-451F-BF78-99499E87956F}"/>
          </ac:picMkLst>
        </pc:picChg>
      </pc:sldChg>
      <pc:sldChg chg="addSp delSp modSp add mod">
        <pc:chgData name="Randall Duchesneau" userId="8477ff5a-2220-4023-8377-91f01e0a823a" providerId="ADAL" clId="{18C597C7-56D5-49A2-8FBF-36036EEAEB11}" dt="2020-03-13T12:01:33.154" v="10690" actId="20577"/>
        <pc:sldMkLst>
          <pc:docMk/>
          <pc:sldMk cId="874665598" sldId="659"/>
        </pc:sldMkLst>
        <pc:spChg chg="mod">
          <ac:chgData name="Randall Duchesneau" userId="8477ff5a-2220-4023-8377-91f01e0a823a" providerId="ADAL" clId="{18C597C7-56D5-49A2-8FBF-36036EEAEB11}" dt="2020-03-13T12:01:33.154" v="10690" actId="20577"/>
          <ac:spMkLst>
            <pc:docMk/>
            <pc:sldMk cId="874665598" sldId="659"/>
            <ac:spMk id="3" creationId="{D5DDD4CF-F2B4-48BE-A8CF-527A52C79171}"/>
          </ac:spMkLst>
        </pc:spChg>
        <pc:spChg chg="add del mod">
          <ac:chgData name="Randall Duchesneau" userId="8477ff5a-2220-4023-8377-91f01e0a823a" providerId="ADAL" clId="{18C597C7-56D5-49A2-8FBF-36036EEAEB11}" dt="2020-03-12T17:29:21.664" v="10340"/>
          <ac:spMkLst>
            <pc:docMk/>
            <pc:sldMk cId="874665598" sldId="659"/>
            <ac:spMk id="6" creationId="{CAAE334B-6707-4A41-B888-C2E63142D587}"/>
          </ac:spMkLst>
        </pc:spChg>
        <pc:picChg chg="del">
          <ac:chgData name="Randall Duchesneau" userId="8477ff5a-2220-4023-8377-91f01e0a823a" providerId="ADAL" clId="{18C597C7-56D5-49A2-8FBF-36036EEAEB11}" dt="2020-03-12T17:12:18.264" v="10275" actId="478"/>
          <ac:picMkLst>
            <pc:docMk/>
            <pc:sldMk cId="874665598" sldId="659"/>
            <ac:picMk id="5" creationId="{4114BF00-0ED5-4AC5-9403-F211261BDFB9}"/>
          </ac:picMkLst>
        </pc:picChg>
        <pc:picChg chg="add mod">
          <ac:chgData name="Randall Duchesneau" userId="8477ff5a-2220-4023-8377-91f01e0a823a" providerId="ADAL" clId="{18C597C7-56D5-49A2-8FBF-36036EEAEB11}" dt="2020-03-12T17:29:21.664" v="10340"/>
          <ac:picMkLst>
            <pc:docMk/>
            <pc:sldMk cId="874665598" sldId="659"/>
            <ac:picMk id="7" creationId="{2AC7A26D-A6F7-4214-8D35-DC3F76FCE5D5}"/>
          </ac:picMkLst>
        </pc:picChg>
      </pc:sldChg>
      <pc:sldChg chg="addSp delSp modSp add mod">
        <pc:chgData name="Randall Duchesneau" userId="8477ff5a-2220-4023-8377-91f01e0a823a" providerId="ADAL" clId="{18C597C7-56D5-49A2-8FBF-36036EEAEB11}" dt="2020-03-19T17:31:51.500" v="14736"/>
        <pc:sldMkLst>
          <pc:docMk/>
          <pc:sldMk cId="80782598" sldId="660"/>
        </pc:sldMkLst>
        <pc:spChg chg="mod">
          <ac:chgData name="Randall Duchesneau" userId="8477ff5a-2220-4023-8377-91f01e0a823a" providerId="ADAL" clId="{18C597C7-56D5-49A2-8FBF-36036EEAEB11}" dt="2020-03-19T17:31:13.643" v="14733" actId="13244"/>
          <ac:spMkLst>
            <pc:docMk/>
            <pc:sldMk cId="80782598" sldId="660"/>
            <ac:spMk id="2" creationId="{65DCBC7D-C7F8-4789-9D9A-0E18D58F2A30}"/>
          </ac:spMkLst>
        </pc:spChg>
        <pc:spChg chg="mod">
          <ac:chgData name="Randall Duchesneau" userId="8477ff5a-2220-4023-8377-91f01e0a823a" providerId="ADAL" clId="{18C597C7-56D5-49A2-8FBF-36036EEAEB11}" dt="2020-03-17T20:00:01.116" v="14322" actId="20577"/>
          <ac:spMkLst>
            <pc:docMk/>
            <pc:sldMk cId="80782598" sldId="660"/>
            <ac:spMk id="3" creationId="{D5DDD4CF-F2B4-48BE-A8CF-527A52C79171}"/>
          </ac:spMkLst>
        </pc:spChg>
        <pc:spChg chg="add del mod">
          <ac:chgData name="Randall Duchesneau" userId="8477ff5a-2220-4023-8377-91f01e0a823a" providerId="ADAL" clId="{18C597C7-56D5-49A2-8FBF-36036EEAEB11}" dt="2020-03-17T19:58:51.569" v="14313"/>
          <ac:spMkLst>
            <pc:docMk/>
            <pc:sldMk cId="80782598" sldId="660"/>
            <ac:spMk id="4" creationId="{20301527-EA28-4E0A-B87A-43C530463296}"/>
          </ac:spMkLst>
        </pc:spChg>
        <pc:spChg chg="add del mod">
          <ac:chgData name="Randall Duchesneau" userId="8477ff5a-2220-4023-8377-91f01e0a823a" providerId="ADAL" clId="{18C597C7-56D5-49A2-8FBF-36036EEAEB11}" dt="2020-03-17T20:06:26.941" v="14324"/>
          <ac:spMkLst>
            <pc:docMk/>
            <pc:sldMk cId="80782598" sldId="660"/>
            <ac:spMk id="5" creationId="{B59735C4-CB2E-4F54-8AA5-B41B8F87B8FA}"/>
          </ac:spMkLst>
        </pc:spChg>
        <pc:spChg chg="add del mod">
          <ac:chgData name="Randall Duchesneau" userId="8477ff5a-2220-4023-8377-91f01e0a823a" providerId="ADAL" clId="{18C597C7-56D5-49A2-8FBF-36036EEAEB11}" dt="2020-03-12T17:34:16.099" v="10363"/>
          <ac:spMkLst>
            <pc:docMk/>
            <pc:sldMk cId="80782598" sldId="660"/>
            <ac:spMk id="6" creationId="{25172232-2FB4-4CA3-A6EA-2A3572526E44}"/>
          </ac:spMkLst>
        </pc:spChg>
        <pc:picChg chg="add del">
          <ac:chgData name="Randall Duchesneau" userId="8477ff5a-2220-4023-8377-91f01e0a823a" providerId="ADAL" clId="{18C597C7-56D5-49A2-8FBF-36036EEAEB11}" dt="2020-03-12T17:34:11.127" v="10361"/>
          <ac:picMkLst>
            <pc:docMk/>
            <pc:sldMk cId="80782598" sldId="660"/>
            <ac:picMk id="5" creationId="{00AE09B4-B29C-488E-A2F4-F350E83A669C}"/>
          </ac:picMkLst>
        </pc:picChg>
        <pc:picChg chg="add mod">
          <ac:chgData name="Randall Duchesneau" userId="8477ff5a-2220-4023-8377-91f01e0a823a" providerId="ADAL" clId="{18C597C7-56D5-49A2-8FBF-36036EEAEB11}" dt="2020-03-19T17:31:29.459" v="14734" actId="13244"/>
          <ac:picMkLst>
            <pc:docMk/>
            <pc:sldMk cId="80782598" sldId="660"/>
            <ac:picMk id="6" creationId="{AF2540F4-B102-4ED6-8052-B54D0BBB7565}"/>
          </ac:picMkLst>
        </pc:picChg>
        <pc:picChg chg="del">
          <ac:chgData name="Randall Duchesneau" userId="8477ff5a-2220-4023-8377-91f01e0a823a" providerId="ADAL" clId="{18C597C7-56D5-49A2-8FBF-36036EEAEB11}" dt="2020-03-12T17:34:13.536" v="10362" actId="478"/>
          <ac:picMkLst>
            <pc:docMk/>
            <pc:sldMk cId="80782598" sldId="660"/>
            <ac:picMk id="7" creationId="{2AC7A26D-A6F7-4214-8D35-DC3F76FCE5D5}"/>
          </ac:picMkLst>
        </pc:picChg>
        <pc:picChg chg="add del">
          <ac:chgData name="Randall Duchesneau" userId="8477ff5a-2220-4023-8377-91f01e0a823a" providerId="ADAL" clId="{18C597C7-56D5-49A2-8FBF-36036EEAEB11}" dt="2020-03-19T17:31:51.500" v="14736"/>
          <ac:picMkLst>
            <pc:docMk/>
            <pc:sldMk cId="80782598" sldId="660"/>
            <ac:picMk id="7" creationId="{A586593C-A123-4A3D-A23D-9CE7A2FFC353}"/>
          </ac:picMkLst>
        </pc:picChg>
        <pc:picChg chg="add del">
          <ac:chgData name="Randall Duchesneau" userId="8477ff5a-2220-4023-8377-91f01e0a823a" providerId="ADAL" clId="{18C597C7-56D5-49A2-8FBF-36036EEAEB11}" dt="2020-03-17T19:58:14.333" v="14312" actId="478"/>
          <ac:picMkLst>
            <pc:docMk/>
            <pc:sldMk cId="80782598" sldId="660"/>
            <ac:picMk id="8" creationId="{AA9DA3A5-51D7-4379-A057-D1D13460F62F}"/>
          </ac:picMkLst>
        </pc:picChg>
        <pc:picChg chg="add mod">
          <ac:chgData name="Randall Duchesneau" userId="8477ff5a-2220-4023-8377-91f01e0a823a" providerId="ADAL" clId="{18C597C7-56D5-49A2-8FBF-36036EEAEB11}" dt="2020-03-17T20:07:53.118" v="14329" actId="1440"/>
          <ac:picMkLst>
            <pc:docMk/>
            <pc:sldMk cId="80782598" sldId="660"/>
            <ac:picMk id="9" creationId="{2E6616F3-8D7E-468A-814D-41C2B2554C1D}"/>
          </ac:picMkLst>
        </pc:picChg>
      </pc:sldChg>
      <pc:sldChg chg="add del">
        <pc:chgData name="Randall Duchesneau" userId="8477ff5a-2220-4023-8377-91f01e0a823a" providerId="ADAL" clId="{18C597C7-56D5-49A2-8FBF-36036EEAEB11}" dt="2020-03-12T17:32:06.384" v="10350"/>
        <pc:sldMkLst>
          <pc:docMk/>
          <pc:sldMk cId="2405434768" sldId="661"/>
        </pc:sldMkLst>
      </pc:sldChg>
      <pc:sldChg chg="addSp delSp modSp add mod modClrScheme chgLayout">
        <pc:chgData name="Randall Duchesneau" userId="8477ff5a-2220-4023-8377-91f01e0a823a" providerId="ADAL" clId="{18C597C7-56D5-49A2-8FBF-36036EEAEB11}" dt="2020-03-19T17:32:48.627" v="14737" actId="13244"/>
        <pc:sldMkLst>
          <pc:docMk/>
          <pc:sldMk cId="3437207811" sldId="661"/>
        </pc:sldMkLst>
        <pc:spChg chg="mod">
          <ac:chgData name="Randall Duchesneau" userId="8477ff5a-2220-4023-8377-91f01e0a823a" providerId="ADAL" clId="{18C597C7-56D5-49A2-8FBF-36036EEAEB11}" dt="2020-03-13T11:53:43.389" v="10487" actId="26606"/>
          <ac:spMkLst>
            <pc:docMk/>
            <pc:sldMk cId="3437207811" sldId="661"/>
            <ac:spMk id="2" creationId="{690AE997-8BB9-4E1F-BC64-079999242109}"/>
          </ac:spMkLst>
        </pc:spChg>
        <pc:spChg chg="mod">
          <ac:chgData name="Randall Duchesneau" userId="8477ff5a-2220-4023-8377-91f01e0a823a" providerId="ADAL" clId="{18C597C7-56D5-49A2-8FBF-36036EEAEB11}" dt="2020-03-19T12:43:39.226" v="14354" actId="20577"/>
          <ac:spMkLst>
            <pc:docMk/>
            <pc:sldMk cId="3437207811" sldId="661"/>
            <ac:spMk id="3" creationId="{486B50F9-9A7F-498A-9833-AB9923B8282E}"/>
          </ac:spMkLst>
        </pc:spChg>
        <pc:spChg chg="del">
          <ac:chgData name="Randall Duchesneau" userId="8477ff5a-2220-4023-8377-91f01e0a823a" providerId="ADAL" clId="{18C597C7-56D5-49A2-8FBF-36036EEAEB11}" dt="2020-03-13T11:50:37.267" v="10427"/>
          <ac:spMkLst>
            <pc:docMk/>
            <pc:sldMk cId="3437207811" sldId="661"/>
            <ac:spMk id="4" creationId="{04E59F66-A81C-4340-ABCF-81E83E582AB5}"/>
          </ac:spMkLst>
        </pc:spChg>
        <pc:spChg chg="add del mod">
          <ac:chgData name="Randall Duchesneau" userId="8477ff5a-2220-4023-8377-91f01e0a823a" providerId="ADAL" clId="{18C597C7-56D5-49A2-8FBF-36036EEAEB11}" dt="2020-03-13T11:50:37.267" v="10427"/>
          <ac:spMkLst>
            <pc:docMk/>
            <pc:sldMk cId="3437207811" sldId="661"/>
            <ac:spMk id="5" creationId="{8217B794-6447-4FC3-B472-1E7C0C3E9FF9}"/>
          </ac:spMkLst>
        </pc:spChg>
        <pc:spChg chg="add del mod">
          <ac:chgData name="Randall Duchesneau" userId="8477ff5a-2220-4023-8377-91f01e0a823a" providerId="ADAL" clId="{18C597C7-56D5-49A2-8FBF-36036EEAEB11}" dt="2020-03-13T11:50:37.267" v="10427"/>
          <ac:spMkLst>
            <pc:docMk/>
            <pc:sldMk cId="3437207811" sldId="661"/>
            <ac:spMk id="6" creationId="{6273C3AB-4EB2-4D3E-92B9-C86E9EE02E3F}"/>
          </ac:spMkLst>
        </pc:spChg>
        <pc:spChg chg="add del mod">
          <ac:chgData name="Randall Duchesneau" userId="8477ff5a-2220-4023-8377-91f01e0a823a" providerId="ADAL" clId="{18C597C7-56D5-49A2-8FBF-36036EEAEB11}" dt="2020-03-13T11:53:36.105" v="10486"/>
          <ac:spMkLst>
            <pc:docMk/>
            <pc:sldMk cId="3437207811" sldId="661"/>
            <ac:spMk id="7" creationId="{382AD061-1330-4087-A9E3-B82053A00FDC}"/>
          </ac:spMkLst>
        </pc:spChg>
        <pc:spChg chg="add del mod">
          <ac:chgData name="Randall Duchesneau" userId="8477ff5a-2220-4023-8377-91f01e0a823a" providerId="ADAL" clId="{18C597C7-56D5-49A2-8FBF-36036EEAEB11}" dt="2020-03-13T11:54:42.586" v="10504"/>
          <ac:spMkLst>
            <pc:docMk/>
            <pc:sldMk cId="3437207811" sldId="661"/>
            <ac:spMk id="9" creationId="{C740AB9C-CD1A-4FF5-A728-DD8E5E8B3187}"/>
          </ac:spMkLst>
        </pc:spChg>
        <pc:spChg chg="add del mod">
          <ac:chgData name="Randall Duchesneau" userId="8477ff5a-2220-4023-8377-91f01e0a823a" providerId="ADAL" clId="{18C597C7-56D5-49A2-8FBF-36036EEAEB11}" dt="2020-03-13T11:54:42.586" v="10504"/>
          <ac:spMkLst>
            <pc:docMk/>
            <pc:sldMk cId="3437207811" sldId="661"/>
            <ac:spMk id="10" creationId="{D8EBB2C6-F3D7-497C-B989-A4DC561C0385}"/>
          </ac:spMkLst>
        </pc:spChg>
        <pc:spChg chg="add del mod">
          <ac:chgData name="Randall Duchesneau" userId="8477ff5a-2220-4023-8377-91f01e0a823a" providerId="ADAL" clId="{18C597C7-56D5-49A2-8FBF-36036EEAEB11}" dt="2020-03-13T11:54:42.586" v="10504"/>
          <ac:spMkLst>
            <pc:docMk/>
            <pc:sldMk cId="3437207811" sldId="661"/>
            <ac:spMk id="11" creationId="{879DE3CB-700F-4B5D-85F3-97EEA48FDF9B}"/>
          </ac:spMkLst>
        </pc:spChg>
        <pc:spChg chg="add del mod">
          <ac:chgData name="Randall Duchesneau" userId="8477ff5a-2220-4023-8377-91f01e0a823a" providerId="ADAL" clId="{18C597C7-56D5-49A2-8FBF-36036EEAEB11}" dt="2020-03-13T11:54:42.586" v="10504"/>
          <ac:spMkLst>
            <pc:docMk/>
            <pc:sldMk cId="3437207811" sldId="661"/>
            <ac:spMk id="12" creationId="{E2C0D756-B489-455C-AEF4-BEFD44E5FE9D}"/>
          </ac:spMkLst>
        </pc:spChg>
        <pc:spChg chg="add mod">
          <ac:chgData name="Randall Duchesneau" userId="8477ff5a-2220-4023-8377-91f01e0a823a" providerId="ADAL" clId="{18C597C7-56D5-49A2-8FBF-36036EEAEB11}" dt="2020-03-19T17:32:48.627" v="14737" actId="13244"/>
          <ac:spMkLst>
            <pc:docMk/>
            <pc:sldMk cId="3437207811" sldId="661"/>
            <ac:spMk id="13" creationId="{DDAEA418-D017-4421-B520-09BC864887EF}"/>
          </ac:spMkLst>
        </pc:spChg>
        <pc:spChg chg="add del mod">
          <ac:chgData name="Randall Duchesneau" userId="8477ff5a-2220-4023-8377-91f01e0a823a" providerId="ADAL" clId="{18C597C7-56D5-49A2-8FBF-36036EEAEB11}" dt="2020-03-13T11:55:06.862" v="10507"/>
          <ac:spMkLst>
            <pc:docMk/>
            <pc:sldMk cId="3437207811" sldId="661"/>
            <ac:spMk id="14" creationId="{F2EFC9F8-60E7-4DD8-BA4D-BB1FF0389E52}"/>
          </ac:spMkLst>
        </pc:spChg>
        <pc:picChg chg="add del mod">
          <ac:chgData name="Randall Duchesneau" userId="8477ff5a-2220-4023-8377-91f01e0a823a" providerId="ADAL" clId="{18C597C7-56D5-49A2-8FBF-36036EEAEB11}" dt="2020-03-13T11:54:53.762" v="10506"/>
          <ac:picMkLst>
            <pc:docMk/>
            <pc:sldMk cId="3437207811" sldId="661"/>
            <ac:picMk id="8" creationId="{02C36E36-339F-49F0-B2DE-470384988789}"/>
          </ac:picMkLst>
        </pc:picChg>
        <pc:picChg chg="add mod">
          <ac:chgData name="Randall Duchesneau" userId="8477ff5a-2220-4023-8377-91f01e0a823a" providerId="ADAL" clId="{18C597C7-56D5-49A2-8FBF-36036EEAEB11}" dt="2020-03-13T11:55:16.789" v="10509" actId="14100"/>
          <ac:picMkLst>
            <pc:docMk/>
            <pc:sldMk cId="3437207811" sldId="661"/>
            <ac:picMk id="15" creationId="{DD9321BD-01B8-4E26-AC56-2435F7E8CA60}"/>
          </ac:picMkLst>
        </pc:picChg>
      </pc:sldChg>
      <pc:sldChg chg="addSp delSp modSp add mod ord">
        <pc:chgData name="Randall Duchesneau" userId="8477ff5a-2220-4023-8377-91f01e0a823a" providerId="ADAL" clId="{18C597C7-56D5-49A2-8FBF-36036EEAEB11}" dt="2020-03-19T17:30:42.188" v="14732" actId="13244"/>
        <pc:sldMkLst>
          <pc:docMk/>
          <pc:sldMk cId="1907047054" sldId="662"/>
        </pc:sldMkLst>
        <pc:spChg chg="mod">
          <ac:chgData name="Randall Duchesneau" userId="8477ff5a-2220-4023-8377-91f01e0a823a" providerId="ADAL" clId="{18C597C7-56D5-49A2-8FBF-36036EEAEB11}" dt="2020-03-13T12:00:26.543" v="10652" actId="26606"/>
          <ac:spMkLst>
            <pc:docMk/>
            <pc:sldMk cId="1907047054" sldId="662"/>
            <ac:spMk id="2" creationId="{DB11F867-77B2-4E3D-B751-72B0F7ECA900}"/>
          </ac:spMkLst>
        </pc:spChg>
        <pc:spChg chg="mod">
          <ac:chgData name="Randall Duchesneau" userId="8477ff5a-2220-4023-8377-91f01e0a823a" providerId="ADAL" clId="{18C597C7-56D5-49A2-8FBF-36036EEAEB11}" dt="2020-03-19T12:45:25.411" v="14379" actId="20577"/>
          <ac:spMkLst>
            <pc:docMk/>
            <pc:sldMk cId="1907047054" sldId="662"/>
            <ac:spMk id="3" creationId="{5EF97A82-76ED-4829-B0B2-F491F1EE180C}"/>
          </ac:spMkLst>
        </pc:spChg>
        <pc:spChg chg="del">
          <ac:chgData name="Randall Duchesneau" userId="8477ff5a-2220-4023-8377-91f01e0a823a" providerId="ADAL" clId="{18C597C7-56D5-49A2-8FBF-36036EEAEB11}" dt="2020-03-13T11:57:43.853" v="10643"/>
          <ac:spMkLst>
            <pc:docMk/>
            <pc:sldMk cId="1907047054" sldId="662"/>
            <ac:spMk id="4" creationId="{7ED2E5C9-8628-4920-A4FF-44629EBCEC29}"/>
          </ac:spMkLst>
        </pc:spChg>
        <pc:spChg chg="add del mod">
          <ac:chgData name="Randall Duchesneau" userId="8477ff5a-2220-4023-8377-91f01e0a823a" providerId="ADAL" clId="{18C597C7-56D5-49A2-8FBF-36036EEAEB11}" dt="2020-03-19T17:30:42.188" v="14732" actId="13244"/>
          <ac:spMkLst>
            <pc:docMk/>
            <pc:sldMk cId="1907047054" sldId="662"/>
            <ac:spMk id="6" creationId="{768B41AE-090A-4A94-95A1-09E4FAD9414C}"/>
          </ac:spMkLst>
        </pc:spChg>
        <pc:spChg chg="add del mod">
          <ac:chgData name="Randall Duchesneau" userId="8477ff5a-2220-4023-8377-91f01e0a823a" providerId="ADAL" clId="{18C597C7-56D5-49A2-8FBF-36036EEAEB11}" dt="2020-03-13T11:59:50.942" v="10649"/>
          <ac:spMkLst>
            <pc:docMk/>
            <pc:sldMk cId="1907047054" sldId="662"/>
            <ac:spMk id="7" creationId="{0D035392-E279-4182-B003-382231B6BBA3}"/>
          </ac:spMkLst>
        </pc:spChg>
        <pc:spChg chg="add mod">
          <ac:chgData name="Randall Duchesneau" userId="8477ff5a-2220-4023-8377-91f01e0a823a" providerId="ADAL" clId="{18C597C7-56D5-49A2-8FBF-36036EEAEB11}" dt="2020-03-19T17:30:36.492" v="14731" actId="13244"/>
          <ac:spMkLst>
            <pc:docMk/>
            <pc:sldMk cId="1907047054" sldId="662"/>
            <ac:spMk id="11" creationId="{45C4EB71-D30B-4909-93EF-2386C524E05C}"/>
          </ac:spMkLst>
        </pc:spChg>
        <pc:picChg chg="add mod">
          <ac:chgData name="Randall Duchesneau" userId="8477ff5a-2220-4023-8377-91f01e0a823a" providerId="ADAL" clId="{18C597C7-56D5-49A2-8FBF-36036EEAEB11}" dt="2020-03-13T12:00:26.543" v="10652" actId="26606"/>
          <ac:picMkLst>
            <pc:docMk/>
            <pc:sldMk cId="1907047054" sldId="662"/>
            <ac:picMk id="5" creationId="{5273B168-EB26-4D2E-A884-8522485BAF19}"/>
          </ac:picMkLst>
        </pc:picChg>
      </pc:sldChg>
      <pc:sldChg chg="add del">
        <pc:chgData name="Randall Duchesneau" userId="8477ff5a-2220-4023-8377-91f01e0a823a" providerId="ADAL" clId="{18C597C7-56D5-49A2-8FBF-36036EEAEB11}" dt="2020-03-13T11:56:17.161" v="10511"/>
        <pc:sldMkLst>
          <pc:docMk/>
          <pc:sldMk cId="2466026422" sldId="662"/>
        </pc:sldMkLst>
      </pc:sldChg>
      <pc:sldChg chg="addSp delSp modSp add mod">
        <pc:chgData name="Randall Duchesneau" userId="8477ff5a-2220-4023-8377-91f01e0a823a" providerId="ADAL" clId="{18C597C7-56D5-49A2-8FBF-36036EEAEB11}" dt="2020-03-13T12:24:35.673" v="11146" actId="20577"/>
        <pc:sldMkLst>
          <pc:docMk/>
          <pc:sldMk cId="214415155" sldId="663"/>
        </pc:sldMkLst>
        <pc:spChg chg="mod">
          <ac:chgData name="Randall Duchesneau" userId="8477ff5a-2220-4023-8377-91f01e0a823a" providerId="ADAL" clId="{18C597C7-56D5-49A2-8FBF-36036EEAEB11}" dt="2020-03-13T12:05:27.219" v="10753" actId="20577"/>
          <ac:spMkLst>
            <pc:docMk/>
            <pc:sldMk cId="214415155" sldId="663"/>
            <ac:spMk id="2" creationId="{42D6AF13-17F2-4D5C-8DEF-16340ED957DB}"/>
          </ac:spMkLst>
        </pc:spChg>
        <pc:spChg chg="mod">
          <ac:chgData name="Randall Duchesneau" userId="8477ff5a-2220-4023-8377-91f01e0a823a" providerId="ADAL" clId="{18C597C7-56D5-49A2-8FBF-36036EEAEB11}" dt="2020-03-13T12:24:35.673" v="11146" actId="20577"/>
          <ac:spMkLst>
            <pc:docMk/>
            <pc:sldMk cId="214415155" sldId="663"/>
            <ac:spMk id="3" creationId="{316F51BD-64AC-42AD-81DA-8D8A521B9A8B}"/>
          </ac:spMkLst>
        </pc:spChg>
        <pc:spChg chg="del">
          <ac:chgData name="Randall Duchesneau" userId="8477ff5a-2220-4023-8377-91f01e0a823a" providerId="ADAL" clId="{18C597C7-56D5-49A2-8FBF-36036EEAEB11}" dt="2020-03-13T12:06:53.582" v="10775"/>
          <ac:spMkLst>
            <pc:docMk/>
            <pc:sldMk cId="214415155" sldId="663"/>
            <ac:spMk id="4" creationId="{21CBCAE1-270F-4517-B1F4-E4B4E0EF8ECA}"/>
          </ac:spMkLst>
        </pc:spChg>
        <pc:picChg chg="add mod">
          <ac:chgData name="Randall Duchesneau" userId="8477ff5a-2220-4023-8377-91f01e0a823a" providerId="ADAL" clId="{18C597C7-56D5-49A2-8FBF-36036EEAEB11}" dt="2020-03-13T12:07:18.710" v="10777" actId="962"/>
          <ac:picMkLst>
            <pc:docMk/>
            <pc:sldMk cId="214415155" sldId="663"/>
            <ac:picMk id="5" creationId="{047BA8D7-8A0E-4EDD-A11D-D1423CB12B3B}"/>
          </ac:picMkLst>
        </pc:picChg>
      </pc:sldChg>
      <pc:sldChg chg="add del">
        <pc:chgData name="Randall Duchesneau" userId="8477ff5a-2220-4023-8377-91f01e0a823a" providerId="ADAL" clId="{18C597C7-56D5-49A2-8FBF-36036EEAEB11}" dt="2020-03-13T11:59:10.085" v="10646" actId="2696"/>
        <pc:sldMkLst>
          <pc:docMk/>
          <pc:sldMk cId="3073416180" sldId="663"/>
        </pc:sldMkLst>
      </pc:sldChg>
      <pc:sldChg chg="addSp delSp modSp add mod">
        <pc:chgData name="Randall Duchesneau" userId="8477ff5a-2220-4023-8377-91f01e0a823a" providerId="ADAL" clId="{18C597C7-56D5-49A2-8FBF-36036EEAEB11}" dt="2020-03-13T12:25:12.846" v="11159" actId="20577"/>
        <pc:sldMkLst>
          <pc:docMk/>
          <pc:sldMk cId="2013573472" sldId="664"/>
        </pc:sldMkLst>
        <pc:spChg chg="mod">
          <ac:chgData name="Randall Duchesneau" userId="8477ff5a-2220-4023-8377-91f01e0a823a" providerId="ADAL" clId="{18C597C7-56D5-49A2-8FBF-36036EEAEB11}" dt="2020-03-13T12:22:29.207" v="11044" actId="20577"/>
          <ac:spMkLst>
            <pc:docMk/>
            <pc:sldMk cId="2013573472" sldId="664"/>
            <ac:spMk id="2" creationId="{AE256C4F-8A24-43AF-BC1F-D942FF1F6C9E}"/>
          </ac:spMkLst>
        </pc:spChg>
        <pc:spChg chg="mod">
          <ac:chgData name="Randall Duchesneau" userId="8477ff5a-2220-4023-8377-91f01e0a823a" providerId="ADAL" clId="{18C597C7-56D5-49A2-8FBF-36036EEAEB11}" dt="2020-03-13T12:25:12.846" v="11159" actId="20577"/>
          <ac:spMkLst>
            <pc:docMk/>
            <pc:sldMk cId="2013573472" sldId="664"/>
            <ac:spMk id="3" creationId="{81C845B2-89BB-4260-B517-D91121E16644}"/>
          </ac:spMkLst>
        </pc:spChg>
        <pc:spChg chg="del">
          <ac:chgData name="Randall Duchesneau" userId="8477ff5a-2220-4023-8377-91f01e0a823a" providerId="ADAL" clId="{18C597C7-56D5-49A2-8FBF-36036EEAEB11}" dt="2020-03-13T12:23:00.533" v="11097"/>
          <ac:spMkLst>
            <pc:docMk/>
            <pc:sldMk cId="2013573472" sldId="664"/>
            <ac:spMk id="4" creationId="{FB7E0115-31C2-4AD2-BBBB-C32DB0ACE2EE}"/>
          </ac:spMkLst>
        </pc:spChg>
        <pc:picChg chg="add mod">
          <ac:chgData name="Randall Duchesneau" userId="8477ff5a-2220-4023-8377-91f01e0a823a" providerId="ADAL" clId="{18C597C7-56D5-49A2-8FBF-36036EEAEB11}" dt="2020-03-13T12:23:00.533" v="11097"/>
          <ac:picMkLst>
            <pc:docMk/>
            <pc:sldMk cId="2013573472" sldId="664"/>
            <ac:picMk id="5" creationId="{E8831698-9DB7-4BD3-98A6-5D30BAAA72BF}"/>
          </ac:picMkLst>
        </pc:picChg>
      </pc:sldChg>
      <pc:sldChg chg="addSp delSp modSp add mod">
        <pc:chgData name="Randall Duchesneau" userId="8477ff5a-2220-4023-8377-91f01e0a823a" providerId="ADAL" clId="{18C597C7-56D5-49A2-8FBF-36036EEAEB11}" dt="2020-03-19T14:18:12.446" v="14409" actId="6549"/>
        <pc:sldMkLst>
          <pc:docMk/>
          <pc:sldMk cId="1316769561" sldId="665"/>
        </pc:sldMkLst>
        <pc:spChg chg="mod">
          <ac:chgData name="Randall Duchesneau" userId="8477ff5a-2220-4023-8377-91f01e0a823a" providerId="ADAL" clId="{18C597C7-56D5-49A2-8FBF-36036EEAEB11}" dt="2020-03-13T12:27:26.039" v="11183" actId="26606"/>
          <ac:spMkLst>
            <pc:docMk/>
            <pc:sldMk cId="1316769561" sldId="665"/>
            <ac:spMk id="2" creationId="{A9814CEB-A596-4F2D-979C-208216D4E3FA}"/>
          </ac:spMkLst>
        </pc:spChg>
        <pc:spChg chg="mod">
          <ac:chgData name="Randall Duchesneau" userId="8477ff5a-2220-4023-8377-91f01e0a823a" providerId="ADAL" clId="{18C597C7-56D5-49A2-8FBF-36036EEAEB11}" dt="2020-03-19T14:18:12.446" v="14409" actId="6549"/>
          <ac:spMkLst>
            <pc:docMk/>
            <pc:sldMk cId="1316769561" sldId="665"/>
            <ac:spMk id="3" creationId="{BFBCA636-0FD7-454C-B825-103F81000D8F}"/>
          </ac:spMkLst>
        </pc:spChg>
        <pc:spChg chg="del">
          <ac:chgData name="Randall Duchesneau" userId="8477ff5a-2220-4023-8377-91f01e0a823a" providerId="ADAL" clId="{18C597C7-56D5-49A2-8FBF-36036EEAEB11}" dt="2020-03-13T12:27:20.764" v="11182"/>
          <ac:spMkLst>
            <pc:docMk/>
            <pc:sldMk cId="1316769561" sldId="665"/>
            <ac:spMk id="4" creationId="{BBC9E08F-3A5B-4E9A-968F-38CFD1A53A8F}"/>
          </ac:spMkLst>
        </pc:spChg>
        <pc:picChg chg="add mod">
          <ac:chgData name="Randall Duchesneau" userId="8477ff5a-2220-4023-8377-91f01e0a823a" providerId="ADAL" clId="{18C597C7-56D5-49A2-8FBF-36036EEAEB11}" dt="2020-03-13T12:27:26.039" v="11183" actId="26606"/>
          <ac:picMkLst>
            <pc:docMk/>
            <pc:sldMk cId="1316769561" sldId="665"/>
            <ac:picMk id="5" creationId="{5635E01E-3422-4DE6-8D69-CA5188B59E44}"/>
          </ac:picMkLst>
        </pc:picChg>
      </pc:sldChg>
      <pc:sldChg chg="addSp delSp modSp add mod">
        <pc:chgData name="Randall Duchesneau" userId="8477ff5a-2220-4023-8377-91f01e0a823a" providerId="ADAL" clId="{18C597C7-56D5-49A2-8FBF-36036EEAEB11}" dt="2020-03-13T15:36:33.084" v="12036" actId="20577"/>
        <pc:sldMkLst>
          <pc:docMk/>
          <pc:sldMk cId="531720102" sldId="666"/>
        </pc:sldMkLst>
        <pc:spChg chg="mod">
          <ac:chgData name="Randall Duchesneau" userId="8477ff5a-2220-4023-8377-91f01e0a823a" providerId="ADAL" clId="{18C597C7-56D5-49A2-8FBF-36036EEAEB11}" dt="2020-03-13T12:31:15.198" v="11307" actId="20577"/>
          <ac:spMkLst>
            <pc:docMk/>
            <pc:sldMk cId="531720102" sldId="666"/>
            <ac:spMk id="2" creationId="{525EA166-1F83-4EC9-AC1F-E246B8676091}"/>
          </ac:spMkLst>
        </pc:spChg>
        <pc:spChg chg="mod">
          <ac:chgData name="Randall Duchesneau" userId="8477ff5a-2220-4023-8377-91f01e0a823a" providerId="ADAL" clId="{18C597C7-56D5-49A2-8FBF-36036EEAEB11}" dt="2020-03-13T15:36:33.084" v="12036" actId="20577"/>
          <ac:spMkLst>
            <pc:docMk/>
            <pc:sldMk cId="531720102" sldId="666"/>
            <ac:spMk id="3" creationId="{2752B64D-5B3C-41BC-847D-AC6F60DC7106}"/>
          </ac:spMkLst>
        </pc:spChg>
        <pc:spChg chg="del">
          <ac:chgData name="Randall Duchesneau" userId="8477ff5a-2220-4023-8377-91f01e0a823a" providerId="ADAL" clId="{18C597C7-56D5-49A2-8FBF-36036EEAEB11}" dt="2020-03-13T12:31:41.341" v="11308"/>
          <ac:spMkLst>
            <pc:docMk/>
            <pc:sldMk cId="531720102" sldId="666"/>
            <ac:spMk id="4" creationId="{46273999-3843-4FFA-83C2-9DF81CF1B3FB}"/>
          </ac:spMkLst>
        </pc:spChg>
        <pc:picChg chg="add">
          <ac:chgData name="Randall Duchesneau" userId="8477ff5a-2220-4023-8377-91f01e0a823a" providerId="ADAL" clId="{18C597C7-56D5-49A2-8FBF-36036EEAEB11}" dt="2020-03-13T12:31:41.341" v="11308"/>
          <ac:picMkLst>
            <pc:docMk/>
            <pc:sldMk cId="531720102" sldId="666"/>
            <ac:picMk id="5" creationId="{4677979E-5031-4D1C-A93E-9F46BE77DBF9}"/>
          </ac:picMkLst>
        </pc:picChg>
      </pc:sldChg>
      <pc:sldChg chg="addSp delSp modSp add del">
        <pc:chgData name="Randall Duchesneau" userId="8477ff5a-2220-4023-8377-91f01e0a823a" providerId="ADAL" clId="{18C597C7-56D5-49A2-8FBF-36036EEAEB11}" dt="2020-03-13T12:58:24.201" v="11544" actId="2696"/>
        <pc:sldMkLst>
          <pc:docMk/>
          <pc:sldMk cId="3425196317" sldId="667"/>
        </pc:sldMkLst>
        <pc:spChg chg="del">
          <ac:chgData name="Randall Duchesneau" userId="8477ff5a-2220-4023-8377-91f01e0a823a" providerId="ADAL" clId="{18C597C7-56D5-49A2-8FBF-36036EEAEB11}" dt="2020-03-13T12:55:20.605" v="11530"/>
          <ac:spMkLst>
            <pc:docMk/>
            <pc:sldMk cId="3425196317" sldId="667"/>
            <ac:spMk id="2" creationId="{2F9F352E-8A81-4B4E-9976-75F6D7DF5AD0}"/>
          </ac:spMkLst>
        </pc:spChg>
        <pc:spChg chg="del">
          <ac:chgData name="Randall Duchesneau" userId="8477ff5a-2220-4023-8377-91f01e0a823a" providerId="ADAL" clId="{18C597C7-56D5-49A2-8FBF-36036EEAEB11}" dt="2020-03-13T12:55:30.141" v="11531"/>
          <ac:spMkLst>
            <pc:docMk/>
            <pc:sldMk cId="3425196317" sldId="667"/>
            <ac:spMk id="3" creationId="{72DB4AC6-662B-417B-AEE1-4FFC82E21E7C}"/>
          </ac:spMkLst>
        </pc:spChg>
        <pc:spChg chg="del">
          <ac:chgData name="Randall Duchesneau" userId="8477ff5a-2220-4023-8377-91f01e0a823a" providerId="ADAL" clId="{18C597C7-56D5-49A2-8FBF-36036EEAEB11}" dt="2020-03-13T12:55:41.212" v="11532"/>
          <ac:spMkLst>
            <pc:docMk/>
            <pc:sldMk cId="3425196317" sldId="667"/>
            <ac:spMk id="6" creationId="{B3DC48F5-145A-471F-907A-6A883DDD3ABB}"/>
          </ac:spMkLst>
        </pc:spChg>
        <pc:picChg chg="add mod">
          <ac:chgData name="Randall Duchesneau" userId="8477ff5a-2220-4023-8377-91f01e0a823a" providerId="ADAL" clId="{18C597C7-56D5-49A2-8FBF-36036EEAEB11}" dt="2020-03-13T12:55:20.605" v="11530"/>
          <ac:picMkLst>
            <pc:docMk/>
            <pc:sldMk cId="3425196317" sldId="667"/>
            <ac:picMk id="7" creationId="{9C1F5345-4ACF-4A35-8B6A-564B7FFA9BCE}"/>
          </ac:picMkLst>
        </pc:picChg>
        <pc:picChg chg="add mod">
          <ac:chgData name="Randall Duchesneau" userId="8477ff5a-2220-4023-8377-91f01e0a823a" providerId="ADAL" clId="{18C597C7-56D5-49A2-8FBF-36036EEAEB11}" dt="2020-03-13T12:55:30.141" v="11531"/>
          <ac:picMkLst>
            <pc:docMk/>
            <pc:sldMk cId="3425196317" sldId="667"/>
            <ac:picMk id="8" creationId="{E261AA49-BCBA-416A-82BD-9BF2F6384083}"/>
          </ac:picMkLst>
        </pc:picChg>
        <pc:picChg chg="add mod">
          <ac:chgData name="Randall Duchesneau" userId="8477ff5a-2220-4023-8377-91f01e0a823a" providerId="ADAL" clId="{18C597C7-56D5-49A2-8FBF-36036EEAEB11}" dt="2020-03-13T12:55:41.212" v="11532"/>
          <ac:picMkLst>
            <pc:docMk/>
            <pc:sldMk cId="3425196317" sldId="667"/>
            <ac:picMk id="9" creationId="{A58F19A8-872F-465F-B4F9-05F16713848D}"/>
          </ac:picMkLst>
        </pc:picChg>
      </pc:sldChg>
      <pc:sldChg chg="add del">
        <pc:chgData name="Randall Duchesneau" userId="8477ff5a-2220-4023-8377-91f01e0a823a" providerId="ADAL" clId="{18C597C7-56D5-49A2-8FBF-36036EEAEB11}" dt="2020-03-13T15:47:16.421" v="12212" actId="2696"/>
        <pc:sldMkLst>
          <pc:docMk/>
          <pc:sldMk cId="4147978535" sldId="668"/>
        </pc:sldMkLst>
      </pc:sldChg>
      <pc:sldChg chg="add del">
        <pc:chgData name="Randall Duchesneau" userId="8477ff5a-2220-4023-8377-91f01e0a823a" providerId="ADAL" clId="{18C597C7-56D5-49A2-8FBF-36036EEAEB11}" dt="2020-03-13T12:59:52.081" v="11566" actId="2696"/>
        <pc:sldMkLst>
          <pc:docMk/>
          <pc:sldMk cId="553503028" sldId="669"/>
        </pc:sldMkLst>
      </pc:sldChg>
      <pc:sldChg chg="addSp delSp modSp add del mod">
        <pc:chgData name="Randall Duchesneau" userId="8477ff5a-2220-4023-8377-91f01e0a823a" providerId="ADAL" clId="{18C597C7-56D5-49A2-8FBF-36036EEAEB11}" dt="2020-03-13T16:58:38.165" v="12679" actId="2696"/>
        <pc:sldMkLst>
          <pc:docMk/>
          <pc:sldMk cId="2628689963" sldId="669"/>
        </pc:sldMkLst>
        <pc:spChg chg="add del mod">
          <ac:chgData name="Randall Duchesneau" userId="8477ff5a-2220-4023-8377-91f01e0a823a" providerId="ADAL" clId="{18C597C7-56D5-49A2-8FBF-36036EEAEB11}" dt="2020-03-13T16:47:35.490" v="12634" actId="20577"/>
          <ac:spMkLst>
            <pc:docMk/>
            <pc:sldMk cId="2628689963" sldId="669"/>
            <ac:spMk id="2" creationId="{1BA5E335-6DC4-4757-BB31-DE59E07F8B01}"/>
          </ac:spMkLst>
        </pc:spChg>
        <pc:spChg chg="mod">
          <ac:chgData name="Randall Duchesneau" userId="8477ff5a-2220-4023-8377-91f01e0a823a" providerId="ADAL" clId="{18C597C7-56D5-49A2-8FBF-36036EEAEB11}" dt="2020-03-13T14:12:40.553" v="11986" actId="12"/>
          <ac:spMkLst>
            <pc:docMk/>
            <pc:sldMk cId="2628689963" sldId="669"/>
            <ac:spMk id="3" creationId="{03E600D5-A85A-4296-B12B-4FE3477A4245}"/>
          </ac:spMkLst>
        </pc:spChg>
        <pc:spChg chg="del">
          <ac:chgData name="Randall Duchesneau" userId="8477ff5a-2220-4023-8377-91f01e0a823a" providerId="ADAL" clId="{18C597C7-56D5-49A2-8FBF-36036EEAEB11}" dt="2020-03-13T14:11:18.154" v="11981"/>
          <ac:spMkLst>
            <pc:docMk/>
            <pc:sldMk cId="2628689963" sldId="669"/>
            <ac:spMk id="4" creationId="{BA8D9CF9-D50D-4809-972C-747D08218F4C}"/>
          </ac:spMkLst>
        </pc:spChg>
        <pc:spChg chg="add del mod">
          <ac:chgData name="Randall Duchesneau" userId="8477ff5a-2220-4023-8377-91f01e0a823a" providerId="ADAL" clId="{18C597C7-56D5-49A2-8FBF-36036EEAEB11}" dt="2020-03-13T16:39:47.084" v="12546"/>
          <ac:spMkLst>
            <pc:docMk/>
            <pc:sldMk cId="2628689963" sldId="669"/>
            <ac:spMk id="5" creationId="{AB7CB582-4706-40A7-A6DB-775DADC6FF1A}"/>
          </ac:spMkLst>
        </pc:spChg>
        <pc:picChg chg="add mod">
          <ac:chgData name="Randall Duchesneau" userId="8477ff5a-2220-4023-8377-91f01e0a823a" providerId="ADAL" clId="{18C597C7-56D5-49A2-8FBF-36036EEAEB11}" dt="2020-03-13T16:49:05.713" v="12651" actId="14100"/>
          <ac:picMkLst>
            <pc:docMk/>
            <pc:sldMk cId="2628689963" sldId="669"/>
            <ac:picMk id="1026" creationId="{C58A90A5-79EB-4606-ABA9-B401E896C644}"/>
          </ac:picMkLst>
        </pc:picChg>
      </pc:sldChg>
      <pc:sldChg chg="addSp delSp modSp add del mod">
        <pc:chgData name="Randall Duchesneau" userId="8477ff5a-2220-4023-8377-91f01e0a823a" providerId="ADAL" clId="{18C597C7-56D5-49A2-8FBF-36036EEAEB11}" dt="2020-03-13T17:13:59.990" v="12752" actId="2696"/>
        <pc:sldMkLst>
          <pc:docMk/>
          <pc:sldMk cId="1657754575" sldId="670"/>
        </pc:sldMkLst>
        <pc:spChg chg="mod">
          <ac:chgData name="Randall Duchesneau" userId="8477ff5a-2220-4023-8377-91f01e0a823a" providerId="ADAL" clId="{18C597C7-56D5-49A2-8FBF-36036EEAEB11}" dt="2020-03-13T16:59:27.577" v="12681" actId="120"/>
          <ac:spMkLst>
            <pc:docMk/>
            <pc:sldMk cId="1657754575" sldId="670"/>
            <ac:spMk id="3" creationId="{C8E4FD57-E0AD-40AF-AAC1-4D28668A5617}"/>
          </ac:spMkLst>
        </pc:spChg>
        <pc:spChg chg="del">
          <ac:chgData name="Randall Duchesneau" userId="8477ff5a-2220-4023-8377-91f01e0a823a" providerId="ADAL" clId="{18C597C7-56D5-49A2-8FBF-36036EEAEB11}" dt="2020-03-13T14:13:10.165" v="11988"/>
          <ac:spMkLst>
            <pc:docMk/>
            <pc:sldMk cId="1657754575" sldId="670"/>
            <ac:spMk id="4" creationId="{CB941D6C-C596-44CE-A3A8-63602F35E56E}"/>
          </ac:spMkLst>
        </pc:spChg>
        <pc:picChg chg="add mod">
          <ac:chgData name="Randall Duchesneau" userId="8477ff5a-2220-4023-8377-91f01e0a823a" providerId="ADAL" clId="{18C597C7-56D5-49A2-8FBF-36036EEAEB11}" dt="2020-03-13T17:00:28.737" v="12703" actId="14100"/>
          <ac:picMkLst>
            <pc:docMk/>
            <pc:sldMk cId="1657754575" sldId="670"/>
            <ac:picMk id="2050" creationId="{0ADD43D6-E33F-47A0-B882-139DDDAE2751}"/>
          </ac:picMkLst>
        </pc:picChg>
      </pc:sldChg>
      <pc:sldChg chg="addSp delSp modSp add mod modClrScheme chgLayout">
        <pc:chgData name="Randall Duchesneau" userId="8477ff5a-2220-4023-8377-91f01e0a823a" providerId="ADAL" clId="{18C597C7-56D5-49A2-8FBF-36036EEAEB11}" dt="2020-03-19T17:52:52.684" v="14796" actId="13244"/>
        <pc:sldMkLst>
          <pc:docMk/>
          <pc:sldMk cId="3283031778" sldId="671"/>
        </pc:sldMkLst>
        <pc:spChg chg="mod ord">
          <ac:chgData name="Randall Duchesneau" userId="8477ff5a-2220-4023-8377-91f01e0a823a" providerId="ADAL" clId="{18C597C7-56D5-49A2-8FBF-36036EEAEB11}" dt="2020-03-19T17:52:52.684" v="14796" actId="13244"/>
          <ac:spMkLst>
            <pc:docMk/>
            <pc:sldMk cId="3283031778" sldId="671"/>
            <ac:spMk id="2" creationId="{C508E0F1-9618-4A30-A648-0612C7D76072}"/>
          </ac:spMkLst>
        </pc:spChg>
        <pc:spChg chg="mod">
          <ac:chgData name="Randall Duchesneau" userId="8477ff5a-2220-4023-8377-91f01e0a823a" providerId="ADAL" clId="{18C597C7-56D5-49A2-8FBF-36036EEAEB11}" dt="2020-03-19T14:26:47.375" v="14425" actId="26606"/>
          <ac:spMkLst>
            <pc:docMk/>
            <pc:sldMk cId="3283031778" sldId="671"/>
            <ac:spMk id="3" creationId="{EC3CA67A-D594-4A8F-8808-76A0B5C105EA}"/>
          </ac:spMkLst>
        </pc:spChg>
        <pc:spChg chg="mod ord">
          <ac:chgData name="Randall Duchesneau" userId="8477ff5a-2220-4023-8377-91f01e0a823a" providerId="ADAL" clId="{18C597C7-56D5-49A2-8FBF-36036EEAEB11}" dt="2020-03-19T14:26:47.375" v="14425" actId="26606"/>
          <ac:spMkLst>
            <pc:docMk/>
            <pc:sldMk cId="3283031778" sldId="671"/>
            <ac:spMk id="4" creationId="{3617B9A6-ABF7-4849-8DDA-8D346F579314}"/>
          </ac:spMkLst>
        </pc:spChg>
        <pc:spChg chg="add del mod">
          <ac:chgData name="Randall Duchesneau" userId="8477ff5a-2220-4023-8377-91f01e0a823a" providerId="ADAL" clId="{18C597C7-56D5-49A2-8FBF-36036EEAEB11}" dt="2020-03-19T14:26:16.016" v="14423"/>
          <ac:spMkLst>
            <pc:docMk/>
            <pc:sldMk cId="3283031778" sldId="671"/>
            <ac:spMk id="5" creationId="{7B0ADE32-A461-4205-8243-EE19D095DA82}"/>
          </ac:spMkLst>
        </pc:spChg>
        <pc:spChg chg="add del mod">
          <ac:chgData name="Randall Duchesneau" userId="8477ff5a-2220-4023-8377-91f01e0a823a" providerId="ADAL" clId="{18C597C7-56D5-49A2-8FBF-36036EEAEB11}" dt="2020-03-13T16:34:17.890" v="12534"/>
          <ac:spMkLst>
            <pc:docMk/>
            <pc:sldMk cId="3283031778" sldId="671"/>
            <ac:spMk id="5" creationId="{BFF9C01D-7288-4A83-AA13-84860BD2C6FC}"/>
          </ac:spMkLst>
        </pc:spChg>
        <pc:spChg chg="add del mod">
          <ac:chgData name="Randall Duchesneau" userId="8477ff5a-2220-4023-8377-91f01e0a823a" providerId="ADAL" clId="{18C597C7-56D5-49A2-8FBF-36036EEAEB11}" dt="2020-03-19T14:26:16.016" v="14423"/>
          <ac:spMkLst>
            <pc:docMk/>
            <pc:sldMk cId="3283031778" sldId="671"/>
            <ac:spMk id="7" creationId="{035D84F7-DD9C-4BCC-83AE-8C9D6C690467}"/>
          </ac:spMkLst>
        </pc:spChg>
        <pc:spChg chg="add del mod">
          <ac:chgData name="Randall Duchesneau" userId="8477ff5a-2220-4023-8377-91f01e0a823a" providerId="ADAL" clId="{18C597C7-56D5-49A2-8FBF-36036EEAEB11}" dt="2020-03-13T16:35:19.022" v="12539"/>
          <ac:spMkLst>
            <pc:docMk/>
            <pc:sldMk cId="3283031778" sldId="671"/>
            <ac:spMk id="7" creationId="{7A5569AA-60CF-410A-9251-101B211DBE7F}"/>
          </ac:spMkLst>
        </pc:spChg>
        <pc:spChg chg="add del mod">
          <ac:chgData name="Randall Duchesneau" userId="8477ff5a-2220-4023-8377-91f01e0a823a" providerId="ADAL" clId="{18C597C7-56D5-49A2-8FBF-36036EEAEB11}" dt="2020-03-19T14:26:16.016" v="14423"/>
          <ac:spMkLst>
            <pc:docMk/>
            <pc:sldMk cId="3283031778" sldId="671"/>
            <ac:spMk id="8" creationId="{56CC3B64-A61B-4BC4-87C5-A3D505253539}"/>
          </ac:spMkLst>
        </pc:spChg>
        <pc:spChg chg="add del mod">
          <ac:chgData name="Randall Duchesneau" userId="8477ff5a-2220-4023-8377-91f01e0a823a" providerId="ADAL" clId="{18C597C7-56D5-49A2-8FBF-36036EEAEB11}" dt="2020-03-13T16:35:19.022" v="12539"/>
          <ac:spMkLst>
            <pc:docMk/>
            <pc:sldMk cId="3283031778" sldId="671"/>
            <ac:spMk id="8" creationId="{961ED9AD-DB09-4A6D-80A5-612656DEA490}"/>
          </ac:spMkLst>
        </pc:spChg>
        <pc:spChg chg="add del mod">
          <ac:chgData name="Randall Duchesneau" userId="8477ff5a-2220-4023-8377-91f01e0a823a" providerId="ADAL" clId="{18C597C7-56D5-49A2-8FBF-36036EEAEB11}" dt="2020-03-19T14:26:16.016" v="14423"/>
          <ac:spMkLst>
            <pc:docMk/>
            <pc:sldMk cId="3283031778" sldId="671"/>
            <ac:spMk id="9" creationId="{213E1ACB-83F4-4E2F-B994-22A7D20232FC}"/>
          </ac:spMkLst>
        </pc:spChg>
        <pc:spChg chg="add del mod">
          <ac:chgData name="Randall Duchesneau" userId="8477ff5a-2220-4023-8377-91f01e0a823a" providerId="ADAL" clId="{18C597C7-56D5-49A2-8FBF-36036EEAEB11}" dt="2020-03-13T16:35:19.022" v="12539"/>
          <ac:spMkLst>
            <pc:docMk/>
            <pc:sldMk cId="3283031778" sldId="671"/>
            <ac:spMk id="9" creationId="{46B3E80A-0015-4A62-8848-4987D2D9BBED}"/>
          </ac:spMkLst>
        </pc:spChg>
        <pc:spChg chg="add del mod">
          <ac:chgData name="Randall Duchesneau" userId="8477ff5a-2220-4023-8377-91f01e0a823a" providerId="ADAL" clId="{18C597C7-56D5-49A2-8FBF-36036EEAEB11}" dt="2020-03-19T14:27:09.938" v="14428"/>
          <ac:spMkLst>
            <pc:docMk/>
            <pc:sldMk cId="3283031778" sldId="671"/>
            <ac:spMk id="10" creationId="{4F589E8C-EDAE-45D8-AB63-8D52CDE0178B}"/>
          </ac:spMkLst>
        </pc:spChg>
        <pc:spChg chg="add del mod">
          <ac:chgData name="Randall Duchesneau" userId="8477ff5a-2220-4023-8377-91f01e0a823a" providerId="ADAL" clId="{18C597C7-56D5-49A2-8FBF-36036EEAEB11}" dt="2020-03-13T16:35:19.022" v="12539"/>
          <ac:spMkLst>
            <pc:docMk/>
            <pc:sldMk cId="3283031778" sldId="671"/>
            <ac:spMk id="10" creationId="{855C82FE-03CA-4725-941F-AE4276055A17}"/>
          </ac:spMkLst>
        </pc:spChg>
        <pc:spChg chg="add del mod">
          <ac:chgData name="Randall Duchesneau" userId="8477ff5a-2220-4023-8377-91f01e0a823a" providerId="ADAL" clId="{18C597C7-56D5-49A2-8FBF-36036EEAEB11}" dt="2020-03-19T14:27:09.938" v="14428"/>
          <ac:spMkLst>
            <pc:docMk/>
            <pc:sldMk cId="3283031778" sldId="671"/>
            <ac:spMk id="11" creationId="{389CFE46-07FF-4247-BBF8-305BE3888469}"/>
          </ac:spMkLst>
        </pc:spChg>
        <pc:spChg chg="add del mod">
          <ac:chgData name="Randall Duchesneau" userId="8477ff5a-2220-4023-8377-91f01e0a823a" providerId="ADAL" clId="{18C597C7-56D5-49A2-8FBF-36036EEAEB11}" dt="2020-03-19T14:27:09.938" v="14428"/>
          <ac:spMkLst>
            <pc:docMk/>
            <pc:sldMk cId="3283031778" sldId="671"/>
            <ac:spMk id="12" creationId="{1BACCE23-FD6A-4A87-B362-7A37F83135E5}"/>
          </ac:spMkLst>
        </pc:spChg>
        <pc:spChg chg="add del mod">
          <ac:chgData name="Randall Duchesneau" userId="8477ff5a-2220-4023-8377-91f01e0a823a" providerId="ADAL" clId="{18C597C7-56D5-49A2-8FBF-36036EEAEB11}" dt="2020-03-19T14:27:09.938" v="14428"/>
          <ac:spMkLst>
            <pc:docMk/>
            <pc:sldMk cId="3283031778" sldId="671"/>
            <ac:spMk id="13" creationId="{C7AF8A6E-54C0-41DB-986B-E4F740F569A6}"/>
          </ac:spMkLst>
        </pc:spChg>
        <pc:picChg chg="add mod">
          <ac:chgData name="Randall Duchesneau" userId="8477ff5a-2220-4023-8377-91f01e0a823a" providerId="ADAL" clId="{18C597C7-56D5-49A2-8FBF-36036EEAEB11}" dt="2020-03-19T14:26:55.132" v="14427" actId="14100"/>
          <ac:picMkLst>
            <pc:docMk/>
            <pc:sldMk cId="3283031778" sldId="671"/>
            <ac:picMk id="6" creationId="{F89F5586-1CD6-4EA3-A139-5FAE9143E676}"/>
          </ac:picMkLst>
        </pc:picChg>
      </pc:sldChg>
      <pc:sldChg chg="addSp delSp modSp add mod">
        <pc:chgData name="Randall Duchesneau" userId="8477ff5a-2220-4023-8377-91f01e0a823a" providerId="ADAL" clId="{18C597C7-56D5-49A2-8FBF-36036EEAEB11}" dt="2020-03-19T17:54:17.244" v="14802" actId="13244"/>
        <pc:sldMkLst>
          <pc:docMk/>
          <pc:sldMk cId="648043128" sldId="672"/>
        </pc:sldMkLst>
        <pc:spChg chg="del">
          <ac:chgData name="Randall Duchesneau" userId="8477ff5a-2220-4023-8377-91f01e0a823a" providerId="ADAL" clId="{18C597C7-56D5-49A2-8FBF-36036EEAEB11}" dt="2020-03-13T15:48:24.051" v="12215" actId="26606"/>
          <ac:spMkLst>
            <pc:docMk/>
            <pc:sldMk cId="648043128" sldId="672"/>
            <ac:spMk id="2" creationId="{69124406-9419-4E12-8A8A-6F4FD7910A23}"/>
          </ac:spMkLst>
        </pc:spChg>
        <pc:spChg chg="del">
          <ac:chgData name="Randall Duchesneau" userId="8477ff5a-2220-4023-8377-91f01e0a823a" providerId="ADAL" clId="{18C597C7-56D5-49A2-8FBF-36036EEAEB11}" dt="2020-03-13T15:48:24.051" v="12215" actId="26606"/>
          <ac:spMkLst>
            <pc:docMk/>
            <pc:sldMk cId="648043128" sldId="672"/>
            <ac:spMk id="3" creationId="{E7E100D5-1603-4FB5-89D9-FAD3900232D2}"/>
          </ac:spMkLst>
        </pc:spChg>
        <pc:spChg chg="mod">
          <ac:chgData name="Randall Duchesneau" userId="8477ff5a-2220-4023-8377-91f01e0a823a" providerId="ADAL" clId="{18C597C7-56D5-49A2-8FBF-36036EEAEB11}" dt="2020-03-19T17:54:09.460" v="14801" actId="13244"/>
          <ac:spMkLst>
            <pc:docMk/>
            <pc:sldMk cId="648043128" sldId="672"/>
            <ac:spMk id="4" creationId="{42DF54A6-70EE-4C64-A4DA-FEAD3F15A2F6}"/>
          </ac:spMkLst>
        </pc:spChg>
        <pc:spChg chg="del">
          <ac:chgData name="Randall Duchesneau" userId="8477ff5a-2220-4023-8377-91f01e0a823a" providerId="ADAL" clId="{18C597C7-56D5-49A2-8FBF-36036EEAEB11}" dt="2020-03-13T15:48:17.945" v="12214"/>
          <ac:spMkLst>
            <pc:docMk/>
            <pc:sldMk cId="648043128" sldId="672"/>
            <ac:spMk id="5" creationId="{AC3C12F7-C5FB-4145-8A88-E6913B61F3C9}"/>
          </ac:spMkLst>
        </pc:spChg>
        <pc:spChg chg="add mod">
          <ac:chgData name="Randall Duchesneau" userId="8477ff5a-2220-4023-8377-91f01e0a823a" providerId="ADAL" clId="{18C597C7-56D5-49A2-8FBF-36036EEAEB11}" dt="2020-03-19T17:54:17.244" v="14802" actId="13244"/>
          <ac:spMkLst>
            <pc:docMk/>
            <pc:sldMk cId="648043128" sldId="672"/>
            <ac:spMk id="7" creationId="{2C1FA087-C39C-4178-B4B7-7D89141C1E0F}"/>
          </ac:spMkLst>
        </pc:spChg>
        <pc:spChg chg="add mod">
          <ac:chgData name="Randall Duchesneau" userId="8477ff5a-2220-4023-8377-91f01e0a823a" providerId="ADAL" clId="{18C597C7-56D5-49A2-8FBF-36036EEAEB11}" dt="2020-03-13T15:49:33.288" v="12227" actId="27636"/>
          <ac:spMkLst>
            <pc:docMk/>
            <pc:sldMk cId="648043128" sldId="672"/>
            <ac:spMk id="11" creationId="{CB3AA7E3-A674-4AAB-820C-C459F0E2A4D1}"/>
          </ac:spMkLst>
        </pc:spChg>
        <pc:spChg chg="add del mod">
          <ac:chgData name="Randall Duchesneau" userId="8477ff5a-2220-4023-8377-91f01e0a823a" providerId="ADAL" clId="{18C597C7-56D5-49A2-8FBF-36036EEAEB11}" dt="2020-03-13T15:51:32.093" v="12289"/>
          <ac:spMkLst>
            <pc:docMk/>
            <pc:sldMk cId="648043128" sldId="672"/>
            <ac:spMk id="13" creationId="{36C41FE7-F8B7-43BC-9016-5E9C534A59B0}"/>
          </ac:spMkLst>
        </pc:spChg>
        <pc:picChg chg="add mod">
          <ac:chgData name="Randall Duchesneau" userId="8477ff5a-2220-4023-8377-91f01e0a823a" providerId="ADAL" clId="{18C597C7-56D5-49A2-8FBF-36036EEAEB11}" dt="2020-03-13T15:48:24.051" v="12215" actId="26606"/>
          <ac:picMkLst>
            <pc:docMk/>
            <pc:sldMk cId="648043128" sldId="672"/>
            <ac:picMk id="6" creationId="{DC5308E2-AA18-42AA-84E3-8D724F1AC4D4}"/>
          </ac:picMkLst>
        </pc:picChg>
        <pc:picChg chg="add mod">
          <ac:chgData name="Randall Duchesneau" userId="8477ff5a-2220-4023-8377-91f01e0a823a" providerId="ADAL" clId="{18C597C7-56D5-49A2-8FBF-36036EEAEB11}" dt="2020-03-13T15:51:50.315" v="12290" actId="1440"/>
          <ac:picMkLst>
            <pc:docMk/>
            <pc:sldMk cId="648043128" sldId="672"/>
            <ac:picMk id="10" creationId="{820504F4-FCA7-4020-ADAE-1404DA5A9680}"/>
          </ac:picMkLst>
        </pc:picChg>
      </pc:sldChg>
      <pc:sldChg chg="addSp delSp modSp add mod">
        <pc:chgData name="Randall Duchesneau" userId="8477ff5a-2220-4023-8377-91f01e0a823a" providerId="ADAL" clId="{18C597C7-56D5-49A2-8FBF-36036EEAEB11}" dt="2020-03-13T18:49:05.007" v="13726" actId="20577"/>
        <pc:sldMkLst>
          <pc:docMk/>
          <pc:sldMk cId="2089292166" sldId="673"/>
        </pc:sldMkLst>
        <pc:spChg chg="del">
          <ac:chgData name="Randall Duchesneau" userId="8477ff5a-2220-4023-8377-91f01e0a823a" providerId="ADAL" clId="{18C597C7-56D5-49A2-8FBF-36036EEAEB11}" dt="2020-03-13T15:52:49.162" v="12294" actId="26606"/>
          <ac:spMkLst>
            <pc:docMk/>
            <pc:sldMk cId="2089292166" sldId="673"/>
            <ac:spMk id="2" creationId="{81F46C34-B180-4122-9CE3-813A19F39459}"/>
          </ac:spMkLst>
        </pc:spChg>
        <pc:spChg chg="del">
          <ac:chgData name="Randall Duchesneau" userId="8477ff5a-2220-4023-8377-91f01e0a823a" providerId="ADAL" clId="{18C597C7-56D5-49A2-8FBF-36036EEAEB11}" dt="2020-03-13T15:52:49.162" v="12294" actId="26606"/>
          <ac:spMkLst>
            <pc:docMk/>
            <pc:sldMk cId="2089292166" sldId="673"/>
            <ac:spMk id="3" creationId="{6DAF16BE-7386-4726-A734-1601F0EB58DB}"/>
          </ac:spMkLst>
        </pc:spChg>
        <pc:spChg chg="del">
          <ac:chgData name="Randall Duchesneau" userId="8477ff5a-2220-4023-8377-91f01e0a823a" providerId="ADAL" clId="{18C597C7-56D5-49A2-8FBF-36036EEAEB11}" dt="2020-03-13T15:52:43.894" v="12293"/>
          <ac:spMkLst>
            <pc:docMk/>
            <pc:sldMk cId="2089292166" sldId="673"/>
            <ac:spMk id="4" creationId="{27B2A59E-0290-40E3-B956-428AD330F310}"/>
          </ac:spMkLst>
        </pc:spChg>
        <pc:spChg chg="add mod">
          <ac:chgData name="Randall Duchesneau" userId="8477ff5a-2220-4023-8377-91f01e0a823a" providerId="ADAL" clId="{18C597C7-56D5-49A2-8FBF-36036EEAEB11}" dt="2020-03-13T18:44:57.780" v="13680" actId="20577"/>
          <ac:spMkLst>
            <pc:docMk/>
            <pc:sldMk cId="2089292166" sldId="673"/>
            <ac:spMk id="10" creationId="{79EA62FC-ACB6-481F-8511-B6E1DFB0B758}"/>
          </ac:spMkLst>
        </pc:spChg>
        <pc:spChg chg="add mod">
          <ac:chgData name="Randall Duchesneau" userId="8477ff5a-2220-4023-8377-91f01e0a823a" providerId="ADAL" clId="{18C597C7-56D5-49A2-8FBF-36036EEAEB11}" dt="2020-03-13T18:49:05.007" v="13726" actId="20577"/>
          <ac:spMkLst>
            <pc:docMk/>
            <pc:sldMk cId="2089292166" sldId="673"/>
            <ac:spMk id="12" creationId="{B3ADBE56-42BC-44D6-AB1D-F9B47EF8066B}"/>
          </ac:spMkLst>
        </pc:spChg>
        <pc:picChg chg="add mod">
          <ac:chgData name="Randall Duchesneau" userId="8477ff5a-2220-4023-8377-91f01e0a823a" providerId="ADAL" clId="{18C597C7-56D5-49A2-8FBF-36036EEAEB11}" dt="2020-03-13T15:52:49.162" v="12294" actId="26606"/>
          <ac:picMkLst>
            <pc:docMk/>
            <pc:sldMk cId="2089292166" sldId="673"/>
            <ac:picMk id="5" creationId="{25E82D3B-EE9E-49FE-B611-F8E7AE06E147}"/>
          </ac:picMkLst>
        </pc:picChg>
      </pc:sldChg>
      <pc:sldChg chg="addSp delSp modSp add mod">
        <pc:chgData name="Randall Duchesneau" userId="8477ff5a-2220-4023-8377-91f01e0a823a" providerId="ADAL" clId="{18C597C7-56D5-49A2-8FBF-36036EEAEB11}" dt="2020-03-13T16:07:47.430" v="12515" actId="5793"/>
        <pc:sldMkLst>
          <pc:docMk/>
          <pc:sldMk cId="2707127794" sldId="674"/>
        </pc:sldMkLst>
        <pc:spChg chg="mod">
          <ac:chgData name="Randall Duchesneau" userId="8477ff5a-2220-4023-8377-91f01e0a823a" providerId="ADAL" clId="{18C597C7-56D5-49A2-8FBF-36036EEAEB11}" dt="2020-03-13T16:07:47.430" v="12515" actId="5793"/>
          <ac:spMkLst>
            <pc:docMk/>
            <pc:sldMk cId="2707127794" sldId="674"/>
            <ac:spMk id="3" creationId="{022347B5-1839-44D4-8A71-40137F63D2E7}"/>
          </ac:spMkLst>
        </pc:spChg>
        <pc:spChg chg="add del mod">
          <ac:chgData name="Randall Duchesneau" userId="8477ff5a-2220-4023-8377-91f01e0a823a" providerId="ADAL" clId="{18C597C7-56D5-49A2-8FBF-36036EEAEB11}" dt="2020-03-13T16:07:33.378" v="12514"/>
          <ac:spMkLst>
            <pc:docMk/>
            <pc:sldMk cId="2707127794" sldId="674"/>
            <ac:spMk id="4" creationId="{BA31B883-FC8F-441D-9E9F-DB0ADEBD3884}"/>
          </ac:spMkLst>
        </pc:spChg>
        <pc:spChg chg="add del mod">
          <ac:chgData name="Randall Duchesneau" userId="8477ff5a-2220-4023-8377-91f01e0a823a" providerId="ADAL" clId="{18C597C7-56D5-49A2-8FBF-36036EEAEB11}" dt="2020-03-13T16:07:33.378" v="12514"/>
          <ac:spMkLst>
            <pc:docMk/>
            <pc:sldMk cId="2707127794" sldId="674"/>
            <ac:spMk id="6" creationId="{C9517787-A3DE-4E5F-9D8D-9A143FF1A60D}"/>
          </ac:spMkLst>
        </pc:spChg>
        <pc:spChg chg="add del mod">
          <ac:chgData name="Randall Duchesneau" userId="8477ff5a-2220-4023-8377-91f01e0a823a" providerId="ADAL" clId="{18C597C7-56D5-49A2-8FBF-36036EEAEB11}" dt="2020-03-13T16:07:33.378" v="12514"/>
          <ac:spMkLst>
            <pc:docMk/>
            <pc:sldMk cId="2707127794" sldId="674"/>
            <ac:spMk id="7" creationId="{1DD08C17-A08E-4027-88F5-EA05205F5DB7}"/>
          </ac:spMkLst>
        </pc:spChg>
      </pc:sldChg>
      <pc:sldChg chg="addSp delSp modSp add mod">
        <pc:chgData name="Randall Duchesneau" userId="8477ff5a-2220-4023-8377-91f01e0a823a" providerId="ADAL" clId="{18C597C7-56D5-49A2-8FBF-36036EEAEB11}" dt="2020-03-19T18:08:44.605" v="14906" actId="13244"/>
        <pc:sldMkLst>
          <pc:docMk/>
          <pc:sldMk cId="3778343461" sldId="675"/>
        </pc:sldMkLst>
        <pc:spChg chg="mod">
          <ac:chgData name="Randall Duchesneau" userId="8477ff5a-2220-4023-8377-91f01e0a823a" providerId="ADAL" clId="{18C597C7-56D5-49A2-8FBF-36036EEAEB11}" dt="2020-03-13T16:09:37.329" v="12526" actId="26606"/>
          <ac:spMkLst>
            <pc:docMk/>
            <pc:sldMk cId="3778343461" sldId="675"/>
            <ac:spMk id="2" creationId="{C23FE012-93E0-4CE2-B5BD-FF0E88785B5D}"/>
          </ac:spMkLst>
        </pc:spChg>
        <pc:spChg chg="add mod ord">
          <ac:chgData name="Randall Duchesneau" userId="8477ff5a-2220-4023-8377-91f01e0a823a" providerId="ADAL" clId="{18C597C7-56D5-49A2-8FBF-36036EEAEB11}" dt="2020-03-13T16:09:55.440" v="12528" actId="122"/>
          <ac:spMkLst>
            <pc:docMk/>
            <pc:sldMk cId="3778343461" sldId="675"/>
            <ac:spMk id="4" creationId="{37924A8B-6F41-4153-8509-1413818395D5}"/>
          </ac:spMkLst>
        </pc:spChg>
        <pc:spChg chg="mod ord modVis">
          <ac:chgData name="Randall Duchesneau" userId="8477ff5a-2220-4023-8377-91f01e0a823a" providerId="ADAL" clId="{18C597C7-56D5-49A2-8FBF-36036EEAEB11}" dt="2020-03-13T16:09:37.329" v="12526" actId="26606"/>
          <ac:spMkLst>
            <pc:docMk/>
            <pc:sldMk cId="3778343461" sldId="675"/>
            <ac:spMk id="5" creationId="{D7210E67-FE27-402B-98AB-D3FFD1FE1C67}"/>
          </ac:spMkLst>
        </pc:spChg>
        <pc:spChg chg="del">
          <ac:chgData name="Randall Duchesneau" userId="8477ff5a-2220-4023-8377-91f01e0a823a" providerId="ADAL" clId="{18C597C7-56D5-49A2-8FBF-36036EEAEB11}" dt="2020-03-13T16:09:13.956" v="12524" actId="478"/>
          <ac:spMkLst>
            <pc:docMk/>
            <pc:sldMk cId="3778343461" sldId="675"/>
            <ac:spMk id="6" creationId="{3E951F30-7CB4-4005-9BBB-D452E473ED2C}"/>
          </ac:spMkLst>
        </pc:spChg>
        <pc:spChg chg="add del mod">
          <ac:chgData name="Randall Duchesneau" userId="8477ff5a-2220-4023-8377-91f01e0a823a" providerId="ADAL" clId="{18C597C7-56D5-49A2-8FBF-36036EEAEB11}" dt="2020-03-13T16:09:27.317" v="12525"/>
          <ac:spMkLst>
            <pc:docMk/>
            <pc:sldMk cId="3778343461" sldId="675"/>
            <ac:spMk id="8" creationId="{4604C2E6-52FA-4F82-A8AB-7CFE2102AD5F}"/>
          </ac:spMkLst>
        </pc:spChg>
        <pc:spChg chg="del">
          <ac:chgData name="Randall Duchesneau" userId="8477ff5a-2220-4023-8377-91f01e0a823a" providerId="ADAL" clId="{18C597C7-56D5-49A2-8FBF-36036EEAEB11}" dt="2020-03-13T16:08:31.492" v="12518"/>
          <ac:spMkLst>
            <pc:docMk/>
            <pc:sldMk cId="3778343461" sldId="675"/>
            <ac:spMk id="16" creationId="{92E07546-C166-42C1-8B59-AA6F9970CB78}"/>
          </ac:spMkLst>
        </pc:spChg>
        <pc:picChg chg="del">
          <ac:chgData name="Randall Duchesneau" userId="8477ff5a-2220-4023-8377-91f01e0a823a" providerId="ADAL" clId="{18C597C7-56D5-49A2-8FBF-36036EEAEB11}" dt="2020-03-13T16:08:52.601" v="12520" actId="478"/>
          <ac:picMkLst>
            <pc:docMk/>
            <pc:sldMk cId="3778343461" sldId="675"/>
            <ac:picMk id="11" creationId="{93C5FFAB-561A-4B4B-AC0F-8C9C159929E5}"/>
          </ac:picMkLst>
        </pc:picChg>
        <pc:picChg chg="add mod">
          <ac:chgData name="Randall Duchesneau" userId="8477ff5a-2220-4023-8377-91f01e0a823a" providerId="ADAL" clId="{18C597C7-56D5-49A2-8FBF-36036EEAEB11}" dt="2020-03-19T18:08:44.605" v="14906" actId="13244"/>
          <ac:picMkLst>
            <pc:docMk/>
            <pc:sldMk cId="3778343461" sldId="675"/>
            <ac:picMk id="12" creationId="{0378BB09-9FA8-4A63-A201-886999A7D965}"/>
          </ac:picMkLst>
        </pc:picChg>
      </pc:sldChg>
      <pc:sldChg chg="modSp add mod">
        <pc:chgData name="Randall Duchesneau" userId="8477ff5a-2220-4023-8377-91f01e0a823a" providerId="ADAL" clId="{18C597C7-56D5-49A2-8FBF-36036EEAEB11}" dt="2020-03-19T18:10:16.810" v="14912" actId="13244"/>
        <pc:sldMkLst>
          <pc:docMk/>
          <pc:sldMk cId="4211787607" sldId="676"/>
        </pc:sldMkLst>
        <pc:spChg chg="mod">
          <ac:chgData name="Randall Duchesneau" userId="8477ff5a-2220-4023-8377-91f01e0a823a" providerId="ADAL" clId="{18C597C7-56D5-49A2-8FBF-36036EEAEB11}" dt="2020-03-19T18:10:05.636" v="14911" actId="13244"/>
          <ac:spMkLst>
            <pc:docMk/>
            <pc:sldMk cId="4211787607" sldId="676"/>
            <ac:spMk id="2" creationId="{1BA5E335-6DC4-4757-BB31-DE59E07F8B01}"/>
          </ac:spMkLst>
        </pc:spChg>
        <pc:picChg chg="mod">
          <ac:chgData name="Randall Duchesneau" userId="8477ff5a-2220-4023-8377-91f01e0a823a" providerId="ADAL" clId="{18C597C7-56D5-49A2-8FBF-36036EEAEB11}" dt="2020-03-19T17:01:11.027" v="14591" actId="962"/>
          <ac:picMkLst>
            <pc:docMk/>
            <pc:sldMk cId="4211787607" sldId="676"/>
            <ac:picMk id="8" creationId="{552DD3B5-583A-49FB-9BE4-FA51C0AD2B75}"/>
          </ac:picMkLst>
        </pc:picChg>
        <pc:picChg chg="mod">
          <ac:chgData name="Randall Duchesneau" userId="8477ff5a-2220-4023-8377-91f01e0a823a" providerId="ADAL" clId="{18C597C7-56D5-49A2-8FBF-36036EEAEB11}" dt="2020-03-19T18:10:16.810" v="14912" actId="13244"/>
          <ac:picMkLst>
            <pc:docMk/>
            <pc:sldMk cId="4211787607" sldId="676"/>
            <ac:picMk id="12" creationId="{C6CA99D1-15F2-46F6-9A8C-75C17E29E8F9}"/>
          </ac:picMkLst>
        </pc:picChg>
      </pc:sldChg>
      <pc:sldChg chg="addSp delSp modSp add del mod ord modClrScheme chgLayout">
        <pc:chgData name="Randall Duchesneau" userId="8477ff5a-2220-4023-8377-91f01e0a823a" providerId="ADAL" clId="{18C597C7-56D5-49A2-8FBF-36036EEAEB11}" dt="2020-03-13T17:01:26.481" v="12710" actId="2696"/>
        <pc:sldMkLst>
          <pc:docMk/>
          <pc:sldMk cId="4231203521" sldId="676"/>
        </pc:sldMkLst>
        <pc:spChg chg="mod ord">
          <ac:chgData name="Randall Duchesneau" userId="8477ff5a-2220-4023-8377-91f01e0a823a" providerId="ADAL" clId="{18C597C7-56D5-49A2-8FBF-36036EEAEB11}" dt="2020-03-13T16:51:48.957" v="12669" actId="120"/>
          <ac:spMkLst>
            <pc:docMk/>
            <pc:sldMk cId="4231203521" sldId="676"/>
            <ac:spMk id="2" creationId="{1BA5E335-6DC4-4757-BB31-DE59E07F8B01}"/>
          </ac:spMkLst>
        </pc:spChg>
        <pc:spChg chg="add del mod">
          <ac:chgData name="Randall Duchesneau" userId="8477ff5a-2220-4023-8377-91f01e0a823a" providerId="ADAL" clId="{18C597C7-56D5-49A2-8FBF-36036EEAEB11}" dt="2020-03-13T16:48:41.900" v="12648"/>
          <ac:spMkLst>
            <pc:docMk/>
            <pc:sldMk cId="4231203521" sldId="676"/>
            <ac:spMk id="3" creationId="{03E600D5-A85A-4296-B12B-4FE3477A4245}"/>
          </ac:spMkLst>
        </pc:spChg>
        <pc:spChg chg="add mod">
          <ac:chgData name="Randall Duchesneau" userId="8477ff5a-2220-4023-8377-91f01e0a823a" providerId="ADAL" clId="{18C597C7-56D5-49A2-8FBF-36036EEAEB11}" dt="2020-03-13T16:50:59.577" v="12666" actId="14100"/>
          <ac:spMkLst>
            <pc:docMk/>
            <pc:sldMk cId="4231203521" sldId="676"/>
            <ac:spMk id="4" creationId="{864B3959-C85A-4271-A711-C46C92AEC743}"/>
          </ac:spMkLst>
        </pc:spChg>
        <pc:spChg chg="add del mod">
          <ac:chgData name="Randall Duchesneau" userId="8477ff5a-2220-4023-8377-91f01e0a823a" providerId="ADAL" clId="{18C597C7-56D5-49A2-8FBF-36036EEAEB11}" dt="2020-03-13T16:48:41.900" v="12648"/>
          <ac:spMkLst>
            <pc:docMk/>
            <pc:sldMk cId="4231203521" sldId="676"/>
            <ac:spMk id="5" creationId="{7552271E-DB6C-4F2F-9E23-FB699BBD5951}"/>
          </ac:spMkLst>
        </pc:spChg>
        <pc:spChg chg="add del mod">
          <ac:chgData name="Randall Duchesneau" userId="8477ff5a-2220-4023-8377-91f01e0a823a" providerId="ADAL" clId="{18C597C7-56D5-49A2-8FBF-36036EEAEB11}" dt="2020-03-13T16:48:41.900" v="12648"/>
          <ac:spMkLst>
            <pc:docMk/>
            <pc:sldMk cId="4231203521" sldId="676"/>
            <ac:spMk id="6" creationId="{178447F5-80AA-4D3C-9415-4FEAC7F3480B}"/>
          </ac:spMkLst>
        </pc:spChg>
        <pc:spChg chg="add del mod">
          <ac:chgData name="Randall Duchesneau" userId="8477ff5a-2220-4023-8377-91f01e0a823a" providerId="ADAL" clId="{18C597C7-56D5-49A2-8FBF-36036EEAEB11}" dt="2020-03-13T16:49:25.711" v="12652"/>
          <ac:spMkLst>
            <pc:docMk/>
            <pc:sldMk cId="4231203521" sldId="676"/>
            <ac:spMk id="7" creationId="{D4ADD6F7-4C5A-46CB-929F-C788B6ECB281}"/>
          </ac:spMkLst>
        </pc:spChg>
        <pc:spChg chg="add mod">
          <ac:chgData name="Randall Duchesneau" userId="8477ff5a-2220-4023-8377-91f01e0a823a" providerId="ADAL" clId="{18C597C7-56D5-49A2-8FBF-36036EEAEB11}" dt="2020-03-13T16:49:48.378" v="12653" actId="26606"/>
          <ac:spMkLst>
            <pc:docMk/>
            <pc:sldMk cId="4231203521" sldId="676"/>
            <ac:spMk id="13" creationId="{9F1E11E4-F0A3-4FD4-A6F4-97280A8C9E5A}"/>
          </ac:spMkLst>
        </pc:spChg>
        <pc:picChg chg="add mod">
          <ac:chgData name="Randall Duchesneau" userId="8477ff5a-2220-4023-8377-91f01e0a823a" providerId="ADAL" clId="{18C597C7-56D5-49A2-8FBF-36036EEAEB11}" dt="2020-03-13T16:49:48.378" v="12653" actId="26606"/>
          <ac:picMkLst>
            <pc:docMk/>
            <pc:sldMk cId="4231203521" sldId="676"/>
            <ac:picMk id="8" creationId="{552DD3B5-583A-49FB-9BE4-FA51C0AD2B75}"/>
          </ac:picMkLst>
        </pc:picChg>
        <pc:picChg chg="add mod">
          <ac:chgData name="Randall Duchesneau" userId="8477ff5a-2220-4023-8377-91f01e0a823a" providerId="ADAL" clId="{18C597C7-56D5-49A2-8FBF-36036EEAEB11}" dt="2020-03-13T16:53:42.633" v="12678" actId="1076"/>
          <ac:picMkLst>
            <pc:docMk/>
            <pc:sldMk cId="4231203521" sldId="676"/>
            <ac:picMk id="12" creationId="{C6CA99D1-15F2-46F6-9A8C-75C17E29E8F9}"/>
          </ac:picMkLst>
        </pc:picChg>
        <pc:picChg chg="del">
          <ac:chgData name="Randall Duchesneau" userId="8477ff5a-2220-4023-8377-91f01e0a823a" providerId="ADAL" clId="{18C597C7-56D5-49A2-8FBF-36036EEAEB11}" dt="2020-03-13T16:48:07.912" v="12639" actId="478"/>
          <ac:picMkLst>
            <pc:docMk/>
            <pc:sldMk cId="4231203521" sldId="676"/>
            <ac:picMk id="1026" creationId="{C58A90A5-79EB-4606-ABA9-B401E896C644}"/>
          </ac:picMkLst>
        </pc:picChg>
        <pc:picChg chg="add del mod">
          <ac:chgData name="Randall Duchesneau" userId="8477ff5a-2220-4023-8377-91f01e0a823a" providerId="ADAL" clId="{18C597C7-56D5-49A2-8FBF-36036EEAEB11}" dt="2020-03-13T16:52:38.733" v="12673"/>
          <ac:picMkLst>
            <pc:docMk/>
            <pc:sldMk cId="4231203521" sldId="676"/>
            <ac:picMk id="3074" creationId="{43625E28-DDA4-4616-A08A-1D9C541A4026}"/>
          </ac:picMkLst>
        </pc:picChg>
      </pc:sldChg>
      <pc:sldChg chg="addSp delSp modSp add del mod">
        <pc:chgData name="Randall Duchesneau" userId="8477ff5a-2220-4023-8377-91f01e0a823a" providerId="ADAL" clId="{18C597C7-56D5-49A2-8FBF-36036EEAEB11}" dt="2020-03-13T17:01:26.481" v="12710" actId="2696"/>
        <pc:sldMkLst>
          <pc:docMk/>
          <pc:sldMk cId="1723702618" sldId="677"/>
        </pc:sldMkLst>
        <pc:spChg chg="mod">
          <ac:chgData name="Randall Duchesneau" userId="8477ff5a-2220-4023-8377-91f01e0a823a" providerId="ADAL" clId="{18C597C7-56D5-49A2-8FBF-36036EEAEB11}" dt="2020-03-13T17:00:21.353" v="12702" actId="20577"/>
          <ac:spMkLst>
            <pc:docMk/>
            <pc:sldMk cId="1723702618" sldId="677"/>
            <ac:spMk id="2" creationId="{1BA5E335-6DC4-4757-BB31-DE59E07F8B01}"/>
          </ac:spMkLst>
        </pc:spChg>
        <pc:spChg chg="mod">
          <ac:chgData name="Randall Duchesneau" userId="8477ff5a-2220-4023-8377-91f01e0a823a" providerId="ADAL" clId="{18C597C7-56D5-49A2-8FBF-36036EEAEB11}" dt="2020-03-13T16:59:55.258" v="12688" actId="20577"/>
          <ac:spMkLst>
            <pc:docMk/>
            <pc:sldMk cId="1723702618" sldId="677"/>
            <ac:spMk id="4" creationId="{864B3959-C85A-4271-A711-C46C92AEC743}"/>
          </ac:spMkLst>
        </pc:spChg>
        <pc:spChg chg="add del mod">
          <ac:chgData name="Randall Duchesneau" userId="8477ff5a-2220-4023-8377-91f01e0a823a" providerId="ADAL" clId="{18C597C7-56D5-49A2-8FBF-36036EEAEB11}" dt="2020-03-13T17:00:47.860" v="12707"/>
          <ac:spMkLst>
            <pc:docMk/>
            <pc:sldMk cId="1723702618" sldId="677"/>
            <ac:spMk id="5" creationId="{ABC12B99-C208-4E2D-A567-ED6F890B7DA1}"/>
          </ac:spMkLst>
        </pc:spChg>
        <pc:picChg chg="add del">
          <ac:chgData name="Randall Duchesneau" userId="8477ff5a-2220-4023-8377-91f01e0a823a" providerId="ADAL" clId="{18C597C7-56D5-49A2-8FBF-36036EEAEB11}" dt="2020-03-13T17:00:44.708" v="12706"/>
          <ac:picMkLst>
            <pc:docMk/>
            <pc:sldMk cId="1723702618" sldId="677"/>
            <ac:picMk id="6" creationId="{0A823289-F05D-44D0-A5D2-2D78B48E34A0}"/>
          </ac:picMkLst>
        </pc:picChg>
        <pc:picChg chg="add mod">
          <ac:chgData name="Randall Duchesneau" userId="8477ff5a-2220-4023-8377-91f01e0a823a" providerId="ADAL" clId="{18C597C7-56D5-49A2-8FBF-36036EEAEB11}" dt="2020-03-13T17:00:47.860" v="12707"/>
          <ac:picMkLst>
            <pc:docMk/>
            <pc:sldMk cId="1723702618" sldId="677"/>
            <ac:picMk id="7" creationId="{821C5404-0CAD-4740-B9B9-3BD06B853C51}"/>
          </ac:picMkLst>
        </pc:picChg>
        <pc:picChg chg="del">
          <ac:chgData name="Randall Duchesneau" userId="8477ff5a-2220-4023-8377-91f01e0a823a" providerId="ADAL" clId="{18C597C7-56D5-49A2-8FBF-36036EEAEB11}" dt="2020-03-13T17:00:36.638" v="12704" actId="478"/>
          <ac:picMkLst>
            <pc:docMk/>
            <pc:sldMk cId="1723702618" sldId="677"/>
            <ac:picMk id="8" creationId="{552DD3B5-583A-49FB-9BE4-FA51C0AD2B75}"/>
          </ac:picMkLst>
        </pc:picChg>
      </pc:sldChg>
      <pc:sldChg chg="modSp add mod">
        <pc:chgData name="Randall Duchesneau" userId="8477ff5a-2220-4023-8377-91f01e0a823a" providerId="ADAL" clId="{18C597C7-56D5-49A2-8FBF-36036EEAEB11}" dt="2020-03-19T18:10:45.757" v="14918" actId="13244"/>
        <pc:sldMkLst>
          <pc:docMk/>
          <pc:sldMk cId="2521702803" sldId="677"/>
        </pc:sldMkLst>
        <pc:spChg chg="mod">
          <ac:chgData name="Randall Duchesneau" userId="8477ff5a-2220-4023-8377-91f01e0a823a" providerId="ADAL" clId="{18C597C7-56D5-49A2-8FBF-36036EEAEB11}" dt="2020-03-19T18:10:29.371" v="14913" actId="13244"/>
          <ac:spMkLst>
            <pc:docMk/>
            <pc:sldMk cId="2521702803" sldId="677"/>
            <ac:spMk id="2" creationId="{1BA5E335-6DC4-4757-BB31-DE59E07F8B01}"/>
          </ac:spMkLst>
        </pc:spChg>
        <pc:spChg chg="mod">
          <ac:chgData name="Randall Duchesneau" userId="8477ff5a-2220-4023-8377-91f01e0a823a" providerId="ADAL" clId="{18C597C7-56D5-49A2-8FBF-36036EEAEB11}" dt="2020-03-19T18:10:45.757" v="14918" actId="13244"/>
          <ac:spMkLst>
            <pc:docMk/>
            <pc:sldMk cId="2521702803" sldId="677"/>
            <ac:spMk id="4" creationId="{864B3959-C85A-4271-A711-C46C92AEC743}"/>
          </ac:spMkLst>
        </pc:spChg>
        <pc:spChg chg="mod">
          <ac:chgData name="Randall Duchesneau" userId="8477ff5a-2220-4023-8377-91f01e0a823a" providerId="ADAL" clId="{18C597C7-56D5-49A2-8FBF-36036EEAEB11}" dt="2020-03-19T18:10:34.617" v="14915" actId="13244"/>
          <ac:spMkLst>
            <pc:docMk/>
            <pc:sldMk cId="2521702803" sldId="677"/>
            <ac:spMk id="13" creationId="{9F1E11E4-F0A3-4FD4-A6F4-97280A8C9E5A}"/>
          </ac:spMkLst>
        </pc:spChg>
        <pc:picChg chg="mod">
          <ac:chgData name="Randall Duchesneau" userId="8477ff5a-2220-4023-8377-91f01e0a823a" providerId="ADAL" clId="{18C597C7-56D5-49A2-8FBF-36036EEAEB11}" dt="2020-03-19T18:10:37.724" v="14916" actId="13244"/>
          <ac:picMkLst>
            <pc:docMk/>
            <pc:sldMk cId="2521702803" sldId="677"/>
            <ac:picMk id="7" creationId="{821C5404-0CAD-4740-B9B9-3BD06B853C51}"/>
          </ac:picMkLst>
        </pc:picChg>
        <pc:picChg chg="mod">
          <ac:chgData name="Randall Duchesneau" userId="8477ff5a-2220-4023-8377-91f01e0a823a" providerId="ADAL" clId="{18C597C7-56D5-49A2-8FBF-36036EEAEB11}" dt="2020-03-19T18:10:41.300" v="14917" actId="13244"/>
          <ac:picMkLst>
            <pc:docMk/>
            <pc:sldMk cId="2521702803" sldId="677"/>
            <ac:picMk id="12" creationId="{C6CA99D1-15F2-46F6-9A8C-75C17E29E8F9}"/>
          </ac:picMkLst>
        </pc:picChg>
      </pc:sldChg>
      <pc:sldChg chg="modSp add del mod">
        <pc:chgData name="Randall Duchesneau" userId="8477ff5a-2220-4023-8377-91f01e0a823a" providerId="ADAL" clId="{18C597C7-56D5-49A2-8FBF-36036EEAEB11}" dt="2020-03-19T18:12:56.773" v="14919" actId="2696"/>
        <pc:sldMkLst>
          <pc:docMk/>
          <pc:sldMk cId="2321744317" sldId="678"/>
        </pc:sldMkLst>
        <pc:spChg chg="mod">
          <ac:chgData name="Randall Duchesneau" userId="8477ff5a-2220-4023-8377-91f01e0a823a" providerId="ADAL" clId="{18C597C7-56D5-49A2-8FBF-36036EEAEB11}" dt="2020-03-13T17:08:22.554" v="12735" actId="20577"/>
          <ac:spMkLst>
            <pc:docMk/>
            <pc:sldMk cId="2321744317" sldId="678"/>
            <ac:spMk id="2" creationId="{E33DF313-A3E7-4742-963D-033F9AC33C55}"/>
          </ac:spMkLst>
        </pc:spChg>
      </pc:sldChg>
      <pc:sldChg chg="modSp add mod">
        <pc:chgData name="Randall Duchesneau" userId="8477ff5a-2220-4023-8377-91f01e0a823a" providerId="ADAL" clId="{18C597C7-56D5-49A2-8FBF-36036EEAEB11}" dt="2020-03-19T18:09:31.293" v="14910" actId="13244"/>
        <pc:sldMkLst>
          <pc:docMk/>
          <pc:sldMk cId="2762841689" sldId="679"/>
        </pc:sldMkLst>
        <pc:spChg chg="mod">
          <ac:chgData name="Randall Duchesneau" userId="8477ff5a-2220-4023-8377-91f01e0a823a" providerId="ADAL" clId="{18C597C7-56D5-49A2-8FBF-36036EEAEB11}" dt="2020-03-19T18:09:31.293" v="14910" actId="13244"/>
          <ac:spMkLst>
            <pc:docMk/>
            <pc:sldMk cId="2762841689" sldId="679"/>
            <ac:spMk id="2" creationId="{8162F36F-B914-41E3-B7B8-CC76986ED844}"/>
          </ac:spMkLst>
        </pc:spChg>
        <pc:spChg chg="mod">
          <ac:chgData name="Randall Duchesneau" userId="8477ff5a-2220-4023-8377-91f01e0a823a" providerId="ADAL" clId="{18C597C7-56D5-49A2-8FBF-36036EEAEB11}" dt="2020-03-13T17:09:32.332" v="12748" actId="122"/>
          <ac:spMkLst>
            <pc:docMk/>
            <pc:sldMk cId="2762841689" sldId="679"/>
            <ac:spMk id="3" creationId="{E05FF3EF-691B-4439-85EB-D3D362DA25B5}"/>
          </ac:spMkLst>
        </pc:spChg>
      </pc:sldChg>
      <pc:sldChg chg="delSp modSp add del mod">
        <pc:chgData name="Randall Duchesneau" userId="8477ff5a-2220-4023-8377-91f01e0a823a" providerId="ADAL" clId="{18C597C7-56D5-49A2-8FBF-36036EEAEB11}" dt="2020-03-16T19:23:54.347" v="14152" actId="2696"/>
        <pc:sldMkLst>
          <pc:docMk/>
          <pc:sldMk cId="2349548590" sldId="680"/>
        </pc:sldMkLst>
        <pc:spChg chg="mod">
          <ac:chgData name="Randall Duchesneau" userId="8477ff5a-2220-4023-8377-91f01e0a823a" providerId="ADAL" clId="{18C597C7-56D5-49A2-8FBF-36036EEAEB11}" dt="2020-03-13T18:19:53.310" v="13479" actId="20577"/>
          <ac:spMkLst>
            <pc:docMk/>
            <pc:sldMk cId="2349548590" sldId="680"/>
            <ac:spMk id="2" creationId="{CC3D9EB7-2A7F-41F2-92C5-0D4853CC97F8}"/>
          </ac:spMkLst>
        </pc:spChg>
        <pc:spChg chg="mod">
          <ac:chgData name="Randall Duchesneau" userId="8477ff5a-2220-4023-8377-91f01e0a823a" providerId="ADAL" clId="{18C597C7-56D5-49A2-8FBF-36036EEAEB11}" dt="2020-03-13T17:23:45.975" v="12809" actId="20577"/>
          <ac:spMkLst>
            <pc:docMk/>
            <pc:sldMk cId="2349548590" sldId="680"/>
            <ac:spMk id="3" creationId="{D8253E99-269A-4178-9A42-36951B7B12CB}"/>
          </ac:spMkLst>
        </pc:spChg>
        <pc:spChg chg="del">
          <ac:chgData name="Randall Duchesneau" userId="8477ff5a-2220-4023-8377-91f01e0a823a" providerId="ADAL" clId="{18C597C7-56D5-49A2-8FBF-36036EEAEB11}" dt="2020-03-13T17:43:04.515" v="12816" actId="478"/>
          <ac:spMkLst>
            <pc:docMk/>
            <pc:sldMk cId="2349548590" sldId="680"/>
            <ac:spMk id="5" creationId="{CBEA18CA-F3BD-4570-8A4E-C6662033942F}"/>
          </ac:spMkLst>
        </pc:spChg>
      </pc:sldChg>
      <pc:sldChg chg="addSp delSp modSp add del mod modClrScheme chgLayout">
        <pc:chgData name="Randall Duchesneau" userId="8477ff5a-2220-4023-8377-91f01e0a823a" providerId="ADAL" clId="{18C597C7-56D5-49A2-8FBF-36036EEAEB11}" dt="2020-03-16T18:06:15.468" v="14144" actId="2696"/>
        <pc:sldMkLst>
          <pc:docMk/>
          <pc:sldMk cId="1631860714" sldId="681"/>
        </pc:sldMkLst>
        <pc:spChg chg="mod">
          <ac:chgData name="Randall Duchesneau" userId="8477ff5a-2220-4023-8377-91f01e0a823a" providerId="ADAL" clId="{18C597C7-56D5-49A2-8FBF-36036EEAEB11}" dt="2020-03-13T17:57:41.318" v="13385" actId="13926"/>
          <ac:spMkLst>
            <pc:docMk/>
            <pc:sldMk cId="1631860714" sldId="681"/>
            <ac:spMk id="2" creationId="{CC3D9EB7-2A7F-41F2-92C5-0D4853CC97F8}"/>
          </ac:spMkLst>
        </pc:spChg>
        <pc:spChg chg="del">
          <ac:chgData name="Randall Duchesneau" userId="8477ff5a-2220-4023-8377-91f01e0a823a" providerId="ADAL" clId="{18C597C7-56D5-49A2-8FBF-36036EEAEB11}" dt="2020-03-13T17:24:21.056" v="12811" actId="26606"/>
          <ac:spMkLst>
            <pc:docMk/>
            <pc:sldMk cId="1631860714" sldId="681"/>
            <ac:spMk id="3" creationId="{D8253E99-269A-4178-9A42-36951B7B12CB}"/>
          </ac:spMkLst>
        </pc:spChg>
        <pc:spChg chg="mod">
          <ac:chgData name="Randall Duchesneau" userId="8477ff5a-2220-4023-8377-91f01e0a823a" providerId="ADAL" clId="{18C597C7-56D5-49A2-8FBF-36036EEAEB11}" dt="2020-03-13T17:24:21.056" v="12811" actId="26606"/>
          <ac:spMkLst>
            <pc:docMk/>
            <pc:sldMk cId="1631860714" sldId="681"/>
            <ac:spMk id="5" creationId="{CBEA18CA-F3BD-4570-8A4E-C6662033942F}"/>
          </ac:spMkLst>
        </pc:spChg>
        <pc:spChg chg="del">
          <ac:chgData name="Randall Duchesneau" userId="8477ff5a-2220-4023-8377-91f01e0a823a" providerId="ADAL" clId="{18C597C7-56D5-49A2-8FBF-36036EEAEB11}" dt="2020-03-13T17:24:21.056" v="12811" actId="26606"/>
          <ac:spMkLst>
            <pc:docMk/>
            <pc:sldMk cId="1631860714" sldId="681"/>
            <ac:spMk id="8" creationId="{14258781-7889-4A22-A15F-7D66E45BEC97}"/>
          </ac:spMkLst>
        </pc:spChg>
        <pc:spChg chg="add mod">
          <ac:chgData name="Randall Duchesneau" userId="8477ff5a-2220-4023-8377-91f01e0a823a" providerId="ADAL" clId="{18C597C7-56D5-49A2-8FBF-36036EEAEB11}" dt="2020-03-13T17:24:21.056" v="12811" actId="26606"/>
          <ac:spMkLst>
            <pc:docMk/>
            <pc:sldMk cId="1631860714" sldId="681"/>
            <ac:spMk id="15" creationId="{7AEBDD6B-C5B8-43B0-B0AC-55BF4611239E}"/>
          </ac:spMkLst>
        </pc:spChg>
        <pc:graphicFrameChg chg="add mod">
          <ac:chgData name="Randall Duchesneau" userId="8477ff5a-2220-4023-8377-91f01e0a823a" providerId="ADAL" clId="{18C597C7-56D5-49A2-8FBF-36036EEAEB11}" dt="2020-03-16T17:48:16.436" v="14133"/>
          <ac:graphicFrameMkLst>
            <pc:docMk/>
            <pc:sldMk cId="1631860714" sldId="681"/>
            <ac:graphicFrameMk id="10" creationId="{2C1233FF-7D88-4122-B1DA-FB4E9DA1ED29}"/>
          </ac:graphicFrameMkLst>
        </pc:graphicFrameChg>
      </pc:sldChg>
      <pc:sldChg chg="addSp delSp modSp add mod">
        <pc:chgData name="Randall Duchesneau" userId="8477ff5a-2220-4023-8377-91f01e0a823a" providerId="ADAL" clId="{18C597C7-56D5-49A2-8FBF-36036EEAEB11}" dt="2020-03-19T18:02:46.519" v="14847" actId="13244"/>
        <pc:sldMkLst>
          <pc:docMk/>
          <pc:sldMk cId="2730042864" sldId="682"/>
        </pc:sldMkLst>
        <pc:spChg chg="del">
          <ac:chgData name="Randall Duchesneau" userId="8477ff5a-2220-4023-8377-91f01e0a823a" providerId="ADAL" clId="{18C597C7-56D5-49A2-8FBF-36036EEAEB11}" dt="2020-03-13T17:45:23.781" v="12819"/>
          <ac:spMkLst>
            <pc:docMk/>
            <pc:sldMk cId="2730042864" sldId="682"/>
            <ac:spMk id="2" creationId="{3274AA28-B1D9-4C65-8A2B-E31D92ABDC33}"/>
          </ac:spMkLst>
        </pc:spChg>
        <pc:spChg chg="del">
          <ac:chgData name="Randall Duchesneau" userId="8477ff5a-2220-4023-8377-91f01e0a823a" providerId="ADAL" clId="{18C597C7-56D5-49A2-8FBF-36036EEAEB11}" dt="2020-03-13T17:45:33.168" v="12820"/>
          <ac:spMkLst>
            <pc:docMk/>
            <pc:sldMk cId="2730042864" sldId="682"/>
            <ac:spMk id="3" creationId="{4FB3957B-4244-44C1-85F4-637E128CA173}"/>
          </ac:spMkLst>
        </pc:spChg>
        <pc:spChg chg="mod">
          <ac:chgData name="Randall Duchesneau" userId="8477ff5a-2220-4023-8377-91f01e0a823a" providerId="ADAL" clId="{18C597C7-56D5-49A2-8FBF-36036EEAEB11}" dt="2020-03-19T18:02:40.448" v="14846" actId="13244"/>
          <ac:spMkLst>
            <pc:docMk/>
            <pc:sldMk cId="2730042864" sldId="682"/>
            <ac:spMk id="4" creationId="{C0D98845-A80A-470D-9759-7640886748FD}"/>
          </ac:spMkLst>
        </pc:spChg>
        <pc:spChg chg="mod">
          <ac:chgData name="Randall Duchesneau" userId="8477ff5a-2220-4023-8377-91f01e0a823a" providerId="ADAL" clId="{18C597C7-56D5-49A2-8FBF-36036EEAEB11}" dt="2020-03-13T17:54:54.338" v="13314" actId="27636"/>
          <ac:spMkLst>
            <pc:docMk/>
            <pc:sldMk cId="2730042864" sldId="682"/>
            <ac:spMk id="5" creationId="{121BCDC2-ABB0-48C4-9DDE-6F4DC41C0856}"/>
          </ac:spMkLst>
        </pc:spChg>
        <pc:spChg chg="mod">
          <ac:chgData name="Randall Duchesneau" userId="8477ff5a-2220-4023-8377-91f01e0a823a" providerId="ADAL" clId="{18C597C7-56D5-49A2-8FBF-36036EEAEB11}" dt="2020-03-19T18:02:46.519" v="14847" actId="13244"/>
          <ac:spMkLst>
            <pc:docMk/>
            <pc:sldMk cId="2730042864" sldId="682"/>
            <ac:spMk id="6" creationId="{29650E83-2368-47B6-BD53-1F6E5FC446C6}"/>
          </ac:spMkLst>
        </pc:spChg>
        <pc:spChg chg="mod">
          <ac:chgData name="Randall Duchesneau" userId="8477ff5a-2220-4023-8377-91f01e0a823a" providerId="ADAL" clId="{18C597C7-56D5-49A2-8FBF-36036EEAEB11}" dt="2020-03-13T18:15:43.160" v="13449" actId="403"/>
          <ac:spMkLst>
            <pc:docMk/>
            <pc:sldMk cId="2730042864" sldId="682"/>
            <ac:spMk id="7" creationId="{E837F67B-AA47-4496-8E52-2DF6F29E2C8F}"/>
          </ac:spMkLst>
        </pc:spChg>
        <pc:spChg chg="add del mod">
          <ac:chgData name="Randall Duchesneau" userId="8477ff5a-2220-4023-8377-91f01e0a823a" providerId="ADAL" clId="{18C597C7-56D5-49A2-8FBF-36036EEAEB11}" dt="2020-03-13T17:51:54.780" v="13154"/>
          <ac:spMkLst>
            <pc:docMk/>
            <pc:sldMk cId="2730042864" sldId="682"/>
            <ac:spMk id="10" creationId="{E03E460F-080A-4478-AC20-71BECBC9B596}"/>
          </ac:spMkLst>
        </pc:spChg>
        <pc:spChg chg="add mod">
          <ac:chgData name="Randall Duchesneau" userId="8477ff5a-2220-4023-8377-91f01e0a823a" providerId="ADAL" clId="{18C597C7-56D5-49A2-8FBF-36036EEAEB11}" dt="2020-03-13T18:27:13.317" v="13485"/>
          <ac:spMkLst>
            <pc:docMk/>
            <pc:sldMk cId="2730042864" sldId="682"/>
            <ac:spMk id="11" creationId="{439E3AD3-03C8-4186-86D0-5BE7D63F4FCD}"/>
          </ac:spMkLst>
        </pc:spChg>
        <pc:spChg chg="add del mod">
          <ac:chgData name="Randall Duchesneau" userId="8477ff5a-2220-4023-8377-91f01e0a823a" providerId="ADAL" clId="{18C597C7-56D5-49A2-8FBF-36036EEAEB11}" dt="2020-03-13T18:01:11.626" v="13441"/>
          <ac:spMkLst>
            <pc:docMk/>
            <pc:sldMk cId="2730042864" sldId="682"/>
            <ac:spMk id="13" creationId="{7E7001B7-0BF4-4CED-BB72-8BDEFDED0304}"/>
          </ac:spMkLst>
        </pc:spChg>
        <pc:spChg chg="add del mod">
          <ac:chgData name="Randall Duchesneau" userId="8477ff5a-2220-4023-8377-91f01e0a823a" providerId="ADAL" clId="{18C597C7-56D5-49A2-8FBF-36036EEAEB11}" dt="2020-03-13T18:01:11.626" v="13441"/>
          <ac:spMkLst>
            <pc:docMk/>
            <pc:sldMk cId="2730042864" sldId="682"/>
            <ac:spMk id="14" creationId="{269D5452-ED10-4750-AA9A-034B8D51FEFC}"/>
          </ac:spMkLst>
        </pc:spChg>
        <pc:spChg chg="add del mod">
          <ac:chgData name="Randall Duchesneau" userId="8477ff5a-2220-4023-8377-91f01e0a823a" providerId="ADAL" clId="{18C597C7-56D5-49A2-8FBF-36036EEAEB11}" dt="2020-03-13T18:01:11.626" v="13441"/>
          <ac:spMkLst>
            <pc:docMk/>
            <pc:sldMk cId="2730042864" sldId="682"/>
            <ac:spMk id="15" creationId="{F83BD3A6-3A26-46E7-AD25-44BD79491CA1}"/>
          </ac:spMkLst>
        </pc:spChg>
        <pc:spChg chg="add del mod">
          <ac:chgData name="Randall Duchesneau" userId="8477ff5a-2220-4023-8377-91f01e0a823a" providerId="ADAL" clId="{18C597C7-56D5-49A2-8FBF-36036EEAEB11}" dt="2020-03-13T18:01:11.626" v="13441"/>
          <ac:spMkLst>
            <pc:docMk/>
            <pc:sldMk cId="2730042864" sldId="682"/>
            <ac:spMk id="16" creationId="{2EC9C40C-0C5B-4323-AF71-969646F1AEC3}"/>
          </ac:spMkLst>
        </pc:spChg>
        <pc:spChg chg="add del mod">
          <ac:chgData name="Randall Duchesneau" userId="8477ff5a-2220-4023-8377-91f01e0a823a" providerId="ADAL" clId="{18C597C7-56D5-49A2-8FBF-36036EEAEB11}" dt="2020-03-13T18:01:11.626" v="13441"/>
          <ac:spMkLst>
            <pc:docMk/>
            <pc:sldMk cId="2730042864" sldId="682"/>
            <ac:spMk id="17" creationId="{36963AC3-03CE-4ACD-8106-CC9E5BE403CC}"/>
          </ac:spMkLst>
        </pc:spChg>
        <pc:spChg chg="add del mod">
          <ac:chgData name="Randall Duchesneau" userId="8477ff5a-2220-4023-8377-91f01e0a823a" providerId="ADAL" clId="{18C597C7-56D5-49A2-8FBF-36036EEAEB11}" dt="2020-03-13T18:01:11.626" v="13441"/>
          <ac:spMkLst>
            <pc:docMk/>
            <pc:sldMk cId="2730042864" sldId="682"/>
            <ac:spMk id="18" creationId="{FB3BE304-4151-4675-8372-7B419A53F3CB}"/>
          </ac:spMkLst>
        </pc:spChg>
        <pc:spChg chg="add del mod">
          <ac:chgData name="Randall Duchesneau" userId="8477ff5a-2220-4023-8377-91f01e0a823a" providerId="ADAL" clId="{18C597C7-56D5-49A2-8FBF-36036EEAEB11}" dt="2020-03-13T18:01:11.626" v="13441"/>
          <ac:spMkLst>
            <pc:docMk/>
            <pc:sldMk cId="2730042864" sldId="682"/>
            <ac:spMk id="19" creationId="{75DC3745-4F60-43D2-AF1D-A446A5FB397F}"/>
          </ac:spMkLst>
        </pc:spChg>
        <pc:picChg chg="add del">
          <ac:chgData name="Randall Duchesneau" userId="8477ff5a-2220-4023-8377-91f01e0a823a" providerId="ADAL" clId="{18C597C7-56D5-49A2-8FBF-36036EEAEB11}" dt="2020-03-13T17:51:51.793" v="13153"/>
          <ac:picMkLst>
            <pc:docMk/>
            <pc:sldMk cId="2730042864" sldId="682"/>
            <ac:picMk id="8" creationId="{44C25202-D1B2-40EB-AA99-6BA114189E96}"/>
          </ac:picMkLst>
        </pc:picChg>
        <pc:picChg chg="add">
          <ac:chgData name="Randall Duchesneau" userId="8477ff5a-2220-4023-8377-91f01e0a823a" providerId="ADAL" clId="{18C597C7-56D5-49A2-8FBF-36036EEAEB11}" dt="2020-03-13T17:45:33.168" v="12820"/>
          <ac:picMkLst>
            <pc:docMk/>
            <pc:sldMk cId="2730042864" sldId="682"/>
            <ac:picMk id="9" creationId="{0DDCF6AC-7D19-4227-81E7-040E222628FB}"/>
          </ac:picMkLst>
        </pc:picChg>
        <pc:picChg chg="add">
          <ac:chgData name="Randall Duchesneau" userId="8477ff5a-2220-4023-8377-91f01e0a823a" providerId="ADAL" clId="{18C597C7-56D5-49A2-8FBF-36036EEAEB11}" dt="2020-03-13T17:51:54.780" v="13154"/>
          <ac:picMkLst>
            <pc:docMk/>
            <pc:sldMk cId="2730042864" sldId="682"/>
            <ac:picMk id="12" creationId="{AC5BFF69-4DE8-4B40-A1A2-C01EE9C9B5CD}"/>
          </ac:picMkLst>
        </pc:picChg>
      </pc:sldChg>
      <pc:sldChg chg="addSp delSp modSp add mod">
        <pc:chgData name="Randall Duchesneau" userId="8477ff5a-2220-4023-8377-91f01e0a823a" providerId="ADAL" clId="{18C597C7-56D5-49A2-8FBF-36036EEAEB11}" dt="2020-03-19T18:02:23.592" v="14845" actId="13244"/>
        <pc:sldMkLst>
          <pc:docMk/>
          <pc:sldMk cId="585487343" sldId="683"/>
        </pc:sldMkLst>
        <pc:spChg chg="mod">
          <ac:chgData name="Randall Duchesneau" userId="8477ff5a-2220-4023-8377-91f01e0a823a" providerId="ADAL" clId="{18C597C7-56D5-49A2-8FBF-36036EEAEB11}" dt="2020-03-13T17:47:28.725" v="12895" actId="20577"/>
          <ac:spMkLst>
            <pc:docMk/>
            <pc:sldMk cId="585487343" sldId="683"/>
            <ac:spMk id="2" creationId="{4AB48D2C-ACDC-4ADE-B44B-F858C763F4B7}"/>
          </ac:spMkLst>
        </pc:spChg>
        <pc:spChg chg="mod">
          <ac:chgData name="Randall Duchesneau" userId="8477ff5a-2220-4023-8377-91f01e0a823a" providerId="ADAL" clId="{18C597C7-56D5-49A2-8FBF-36036EEAEB11}" dt="2020-03-13T17:59:34.265" v="13425" actId="20577"/>
          <ac:spMkLst>
            <pc:docMk/>
            <pc:sldMk cId="585487343" sldId="683"/>
            <ac:spMk id="3" creationId="{A69D1E9B-DD21-486E-AF0C-C0BC8B5F9C74}"/>
          </ac:spMkLst>
        </pc:spChg>
        <pc:spChg chg="mod">
          <ac:chgData name="Randall Duchesneau" userId="8477ff5a-2220-4023-8377-91f01e0a823a" providerId="ADAL" clId="{18C597C7-56D5-49A2-8FBF-36036EEAEB11}" dt="2020-03-19T18:02:23.592" v="14845" actId="13244"/>
          <ac:spMkLst>
            <pc:docMk/>
            <pc:sldMk cId="585487343" sldId="683"/>
            <ac:spMk id="4" creationId="{D5DE7808-8A43-4ECC-A41C-A1AC4A11CEB3}"/>
          </ac:spMkLst>
        </pc:spChg>
        <pc:spChg chg="del">
          <ac:chgData name="Randall Duchesneau" userId="8477ff5a-2220-4023-8377-91f01e0a823a" providerId="ADAL" clId="{18C597C7-56D5-49A2-8FBF-36036EEAEB11}" dt="2020-03-13T17:47:44.614" v="12915"/>
          <ac:spMkLst>
            <pc:docMk/>
            <pc:sldMk cId="585487343" sldId="683"/>
            <ac:spMk id="5" creationId="{4BC4EF47-E36C-45D3-A55D-17011F6BCDAC}"/>
          </ac:spMkLst>
        </pc:spChg>
        <pc:spChg chg="del">
          <ac:chgData name="Randall Duchesneau" userId="8477ff5a-2220-4023-8377-91f01e0a823a" providerId="ADAL" clId="{18C597C7-56D5-49A2-8FBF-36036EEAEB11}" dt="2020-03-13T17:47:54.181" v="12916"/>
          <ac:spMkLst>
            <pc:docMk/>
            <pc:sldMk cId="585487343" sldId="683"/>
            <ac:spMk id="6" creationId="{BA049D75-FB56-4E03-8DBB-DE265AA8570F}"/>
          </ac:spMkLst>
        </pc:spChg>
        <pc:picChg chg="add mod">
          <ac:chgData name="Randall Duchesneau" userId="8477ff5a-2220-4023-8377-91f01e0a823a" providerId="ADAL" clId="{18C597C7-56D5-49A2-8FBF-36036EEAEB11}" dt="2020-03-13T17:47:44.614" v="12915"/>
          <ac:picMkLst>
            <pc:docMk/>
            <pc:sldMk cId="585487343" sldId="683"/>
            <ac:picMk id="7" creationId="{ED65BFAF-113F-40AA-B8A5-B05C8C330051}"/>
          </ac:picMkLst>
        </pc:picChg>
        <pc:picChg chg="add mod">
          <ac:chgData name="Randall Duchesneau" userId="8477ff5a-2220-4023-8377-91f01e0a823a" providerId="ADAL" clId="{18C597C7-56D5-49A2-8FBF-36036EEAEB11}" dt="2020-03-19T16:26:48.540" v="14513" actId="962"/>
          <ac:picMkLst>
            <pc:docMk/>
            <pc:sldMk cId="585487343" sldId="683"/>
            <ac:picMk id="8" creationId="{E823C625-2325-4DE2-A555-E3ED42EA188B}"/>
          </ac:picMkLst>
        </pc:picChg>
      </pc:sldChg>
      <pc:sldChg chg="modSp add del mod ord">
        <pc:chgData name="Randall Duchesneau" userId="8477ff5a-2220-4023-8377-91f01e0a823a" providerId="ADAL" clId="{18C597C7-56D5-49A2-8FBF-36036EEAEB11}" dt="2020-03-13T18:27:22.963" v="13486" actId="2696"/>
        <pc:sldMkLst>
          <pc:docMk/>
          <pc:sldMk cId="448794178" sldId="684"/>
        </pc:sldMkLst>
        <pc:spChg chg="mod">
          <ac:chgData name="Randall Duchesneau" userId="8477ff5a-2220-4023-8377-91f01e0a823a" providerId="ADAL" clId="{18C597C7-56D5-49A2-8FBF-36036EEAEB11}" dt="2020-03-13T18:16:37.070" v="13454" actId="20577"/>
          <ac:spMkLst>
            <pc:docMk/>
            <pc:sldMk cId="448794178" sldId="684"/>
            <ac:spMk id="2" creationId="{D6433A78-732F-4D47-AB07-04659C381C60}"/>
          </ac:spMkLst>
        </pc:spChg>
        <pc:spChg chg="mod">
          <ac:chgData name="Randall Duchesneau" userId="8477ff5a-2220-4023-8377-91f01e0a823a" providerId="ADAL" clId="{18C597C7-56D5-49A2-8FBF-36036EEAEB11}" dt="2020-03-13T18:16:39.812" v="13455" actId="6549"/>
          <ac:spMkLst>
            <pc:docMk/>
            <pc:sldMk cId="448794178" sldId="684"/>
            <ac:spMk id="3" creationId="{2310A180-4DD8-42AD-910E-ECEA8E4B7BA1}"/>
          </ac:spMkLst>
        </pc:spChg>
        <pc:spChg chg="mod">
          <ac:chgData name="Randall Duchesneau" userId="8477ff5a-2220-4023-8377-91f01e0a823a" providerId="ADAL" clId="{18C597C7-56D5-49A2-8FBF-36036EEAEB11}" dt="2020-03-13T18:18:11.028" v="13458"/>
          <ac:spMkLst>
            <pc:docMk/>
            <pc:sldMk cId="448794178" sldId="684"/>
            <ac:spMk id="4" creationId="{D56BC24C-BFAE-4D34-B02D-53C04BE19F21}"/>
          </ac:spMkLst>
        </pc:spChg>
      </pc:sldChg>
      <pc:sldChg chg="modSp add del mod ord addCm">
        <pc:chgData name="Randall Duchesneau" userId="8477ff5a-2220-4023-8377-91f01e0a823a" providerId="ADAL" clId="{18C597C7-56D5-49A2-8FBF-36036EEAEB11}" dt="2020-03-17T18:21:14.167" v="14221" actId="2696"/>
        <pc:sldMkLst>
          <pc:docMk/>
          <pc:sldMk cId="2023761122" sldId="685"/>
        </pc:sldMkLst>
        <pc:spChg chg="mod">
          <ac:chgData name="Randall Duchesneau" userId="8477ff5a-2220-4023-8377-91f01e0a823a" providerId="ADAL" clId="{18C597C7-56D5-49A2-8FBF-36036EEAEB11}" dt="2020-03-13T18:19:16.972" v="13473" actId="20577"/>
          <ac:spMkLst>
            <pc:docMk/>
            <pc:sldMk cId="2023761122" sldId="685"/>
            <ac:spMk id="2" creationId="{86391F6D-4C1C-42C9-8F4F-078CCD39EC1C}"/>
          </ac:spMkLst>
        </pc:spChg>
        <pc:spChg chg="mod">
          <ac:chgData name="Randall Duchesneau" userId="8477ff5a-2220-4023-8377-91f01e0a823a" providerId="ADAL" clId="{18C597C7-56D5-49A2-8FBF-36036EEAEB11}" dt="2020-03-13T18:18:59.103" v="13464"/>
          <ac:spMkLst>
            <pc:docMk/>
            <pc:sldMk cId="2023761122" sldId="685"/>
            <ac:spMk id="4" creationId="{E9DE4861-D62A-4CCE-B840-54CA94C07443}"/>
          </ac:spMkLst>
        </pc:spChg>
      </pc:sldChg>
      <pc:sldChg chg="modSp add del mod">
        <pc:chgData name="Randall Duchesneau" userId="8477ff5a-2220-4023-8377-91f01e0a823a" providerId="ADAL" clId="{18C597C7-56D5-49A2-8FBF-36036EEAEB11}" dt="2020-03-17T17:45:47.109" v="14204" actId="2696"/>
        <pc:sldMkLst>
          <pc:docMk/>
          <pc:sldMk cId="1968713781" sldId="686"/>
        </pc:sldMkLst>
        <pc:spChg chg="mod">
          <ac:chgData name="Randall Duchesneau" userId="8477ff5a-2220-4023-8377-91f01e0a823a" providerId="ADAL" clId="{18C597C7-56D5-49A2-8FBF-36036EEAEB11}" dt="2020-03-13T18:29:47.569" v="13503" actId="20577"/>
          <ac:spMkLst>
            <pc:docMk/>
            <pc:sldMk cId="1968713781" sldId="686"/>
            <ac:spMk id="2" creationId="{4725FEA3-D3CC-46F3-81C4-0B1AD69A8815}"/>
          </ac:spMkLst>
        </pc:spChg>
      </pc:sldChg>
      <pc:sldChg chg="addSp delSp modSp add mod">
        <pc:chgData name="Randall Duchesneau" userId="8477ff5a-2220-4023-8377-91f01e0a823a" providerId="ADAL" clId="{18C597C7-56D5-49A2-8FBF-36036EEAEB11}" dt="2020-03-13T19:29:12.754" v="13773" actId="962"/>
        <pc:sldMkLst>
          <pc:docMk/>
          <pc:sldMk cId="3819770714" sldId="687"/>
        </pc:sldMkLst>
        <pc:spChg chg="add del mod">
          <ac:chgData name="Randall Duchesneau" userId="8477ff5a-2220-4023-8377-91f01e0a823a" providerId="ADAL" clId="{18C597C7-56D5-49A2-8FBF-36036EEAEB11}" dt="2020-03-13T19:26:20.448" v="13728"/>
          <ac:spMkLst>
            <pc:docMk/>
            <pc:sldMk cId="3819770714" sldId="687"/>
            <ac:spMk id="3" creationId="{83C78A92-16F2-45B2-8A4E-958424D95432}"/>
          </ac:spMkLst>
        </pc:spChg>
        <pc:spChg chg="mod">
          <ac:chgData name="Randall Duchesneau" userId="8477ff5a-2220-4023-8377-91f01e0a823a" providerId="ADAL" clId="{18C597C7-56D5-49A2-8FBF-36036EEAEB11}" dt="2020-03-13T19:26:30.068" v="13729" actId="26606"/>
          <ac:spMkLst>
            <pc:docMk/>
            <pc:sldMk cId="3819770714" sldId="687"/>
            <ac:spMk id="10" creationId="{79EA62FC-ACB6-481F-8511-B6E1DFB0B758}"/>
          </ac:spMkLst>
        </pc:spChg>
        <pc:spChg chg="mod">
          <ac:chgData name="Randall Duchesneau" userId="8477ff5a-2220-4023-8377-91f01e0a823a" providerId="ADAL" clId="{18C597C7-56D5-49A2-8FBF-36036EEAEB11}" dt="2020-03-13T19:26:30.068" v="13729" actId="26606"/>
          <ac:spMkLst>
            <pc:docMk/>
            <pc:sldMk cId="3819770714" sldId="687"/>
            <ac:spMk id="12" creationId="{B3ADBE56-42BC-44D6-AB1D-F9B47EF8066B}"/>
          </ac:spMkLst>
        </pc:spChg>
        <pc:picChg chg="add mod">
          <ac:chgData name="Randall Duchesneau" userId="8477ff5a-2220-4023-8377-91f01e0a823a" providerId="ADAL" clId="{18C597C7-56D5-49A2-8FBF-36036EEAEB11}" dt="2020-03-13T19:29:12.754" v="13773" actId="962"/>
          <ac:picMkLst>
            <pc:docMk/>
            <pc:sldMk cId="3819770714" sldId="687"/>
            <ac:picMk id="4" creationId="{D2A5C690-2F49-4783-851F-C4BB9A235604}"/>
          </ac:picMkLst>
        </pc:picChg>
        <pc:picChg chg="del">
          <ac:chgData name="Randall Duchesneau" userId="8477ff5a-2220-4023-8377-91f01e0a823a" providerId="ADAL" clId="{18C597C7-56D5-49A2-8FBF-36036EEAEB11}" dt="2020-03-13T19:26:16.202" v="13727" actId="478"/>
          <ac:picMkLst>
            <pc:docMk/>
            <pc:sldMk cId="3819770714" sldId="687"/>
            <ac:picMk id="5" creationId="{25E82D3B-EE9E-49FE-B611-F8E7AE06E147}"/>
          </ac:picMkLst>
        </pc:picChg>
      </pc:sldChg>
      <pc:sldChg chg="modSp">
        <pc:chgData name="Randall Duchesneau" userId="8477ff5a-2220-4023-8377-91f01e0a823a" providerId="ADAL" clId="{18C597C7-56D5-49A2-8FBF-36036EEAEB11}" dt="2020-03-19T18:08:32.924" v="14905" actId="13244"/>
        <pc:sldMkLst>
          <pc:docMk/>
          <pc:sldMk cId="3907974409" sldId="688"/>
        </pc:sldMkLst>
        <pc:graphicFrameChg chg="mod">
          <ac:chgData name="Randall Duchesneau" userId="8477ff5a-2220-4023-8377-91f01e0a823a" providerId="ADAL" clId="{18C597C7-56D5-49A2-8FBF-36036EEAEB11}" dt="2020-03-19T18:08:32.924" v="14905" actId="13244"/>
          <ac:graphicFrameMkLst>
            <pc:docMk/>
            <pc:sldMk cId="3907974409" sldId="688"/>
            <ac:graphicFrameMk id="16" creationId="{21413B2F-9DF9-4092-A98D-ED3DC87609BD}"/>
          </ac:graphicFrameMkLst>
        </pc:graphicFrameChg>
      </pc:sldChg>
      <pc:sldChg chg="addSp delSp modSp add mod">
        <pc:chgData name="Randall Duchesneau" userId="8477ff5a-2220-4023-8377-91f01e0a823a" providerId="ADAL" clId="{18C597C7-56D5-49A2-8FBF-36036EEAEB11}" dt="2020-03-19T18:00:05.657" v="14826" actId="962"/>
        <pc:sldMkLst>
          <pc:docMk/>
          <pc:sldMk cId="2416460364" sldId="689"/>
        </pc:sldMkLst>
        <pc:spChg chg="mod">
          <ac:chgData name="Randall Duchesneau" userId="8477ff5a-2220-4023-8377-91f01e0a823a" providerId="ADAL" clId="{18C597C7-56D5-49A2-8FBF-36036EEAEB11}" dt="2020-03-16T18:06:29.005" v="14145" actId="13926"/>
          <ac:spMkLst>
            <pc:docMk/>
            <pc:sldMk cId="2416460364" sldId="689"/>
            <ac:spMk id="2" creationId="{CC3D9EB7-2A7F-41F2-92C5-0D4853CC97F8}"/>
          </ac:spMkLst>
        </pc:spChg>
        <pc:spChg chg="mod">
          <ac:chgData name="Randall Duchesneau" userId="8477ff5a-2220-4023-8377-91f01e0a823a" providerId="ADAL" clId="{18C597C7-56D5-49A2-8FBF-36036EEAEB11}" dt="2020-03-19T17:58:01.811" v="14813" actId="13244"/>
          <ac:spMkLst>
            <pc:docMk/>
            <pc:sldMk cId="2416460364" sldId="689"/>
            <ac:spMk id="5" creationId="{CBEA18CA-F3BD-4570-8A4E-C6662033942F}"/>
          </ac:spMkLst>
        </pc:spChg>
        <pc:spChg chg="del">
          <ac:chgData name="Randall Duchesneau" userId="8477ff5a-2220-4023-8377-91f01e0a823a" providerId="ADAL" clId="{18C597C7-56D5-49A2-8FBF-36036EEAEB11}" dt="2020-03-16T19:23:09.296" v="14146"/>
          <ac:spMkLst>
            <pc:docMk/>
            <pc:sldMk cId="2416460364" sldId="689"/>
            <ac:spMk id="15" creationId="{7AEBDD6B-C5B8-43B0-B0AC-55BF4611239E}"/>
          </ac:spMkLst>
        </pc:spChg>
        <pc:graphicFrameChg chg="mod">
          <ac:chgData name="Randall Duchesneau" userId="8477ff5a-2220-4023-8377-91f01e0a823a" providerId="ADAL" clId="{18C597C7-56D5-49A2-8FBF-36036EEAEB11}" dt="2020-03-19T18:00:05.657" v="14826" actId="962"/>
          <ac:graphicFrameMkLst>
            <pc:docMk/>
            <pc:sldMk cId="2416460364" sldId="689"/>
            <ac:graphicFrameMk id="10" creationId="{2C1233FF-7D88-4122-B1DA-FB4E9DA1ED29}"/>
          </ac:graphicFrameMkLst>
        </pc:graphicFrameChg>
        <pc:picChg chg="add mod">
          <ac:chgData name="Randall Duchesneau" userId="8477ff5a-2220-4023-8377-91f01e0a823a" providerId="ADAL" clId="{18C597C7-56D5-49A2-8FBF-36036EEAEB11}" dt="2020-03-16T19:25:23.481" v="14176" actId="962"/>
          <ac:picMkLst>
            <pc:docMk/>
            <pc:sldMk cId="2416460364" sldId="689"/>
            <ac:picMk id="6" creationId="{4E5650C0-267E-478E-B43E-0A80D5A3DC4B}"/>
          </ac:picMkLst>
        </pc:picChg>
      </pc:sldChg>
      <pc:sldChg chg="addSp delSp modSp add mod modClrScheme addCm delCm chgLayout">
        <pc:chgData name="Randall Duchesneau" userId="8477ff5a-2220-4023-8377-91f01e0a823a" providerId="ADAL" clId="{18C597C7-56D5-49A2-8FBF-36036EEAEB11}" dt="2020-03-19T18:01:51.461" v="14844" actId="962"/>
        <pc:sldMkLst>
          <pc:docMk/>
          <pc:sldMk cId="1585307392" sldId="690"/>
        </pc:sldMkLst>
        <pc:spChg chg="mod">
          <ac:chgData name="Randall Duchesneau" userId="8477ff5a-2220-4023-8377-91f01e0a823a" providerId="ADAL" clId="{18C597C7-56D5-49A2-8FBF-36036EEAEB11}" dt="2020-03-17T17:47:35.493" v="14214" actId="26606"/>
          <ac:spMkLst>
            <pc:docMk/>
            <pc:sldMk cId="1585307392" sldId="690"/>
            <ac:spMk id="2" creationId="{86391F6D-4C1C-42C9-8F4F-078CCD39EC1C}"/>
          </ac:spMkLst>
        </pc:spChg>
        <pc:spChg chg="del mod modVis">
          <ac:chgData name="Randall Duchesneau" userId="8477ff5a-2220-4023-8377-91f01e0a823a" providerId="ADAL" clId="{18C597C7-56D5-49A2-8FBF-36036EEAEB11}" dt="2020-03-19T18:00:38.170" v="14828" actId="478"/>
          <ac:spMkLst>
            <pc:docMk/>
            <pc:sldMk cId="1585307392" sldId="690"/>
            <ac:spMk id="11" creationId="{B240C4FC-7542-4E76-B523-C5474DED9015}"/>
          </ac:spMkLst>
        </pc:spChg>
        <pc:spChg chg="add del mod">
          <ac:chgData name="Randall Duchesneau" userId="8477ff5a-2220-4023-8377-91f01e0a823a" providerId="ADAL" clId="{18C597C7-56D5-49A2-8FBF-36036EEAEB11}" dt="2020-03-17T17:47:35.493" v="14214" actId="26606"/>
          <ac:spMkLst>
            <pc:docMk/>
            <pc:sldMk cId="1585307392" sldId="690"/>
            <ac:spMk id="16" creationId="{B7F94724-AB0C-4ED0-8B40-B0AF3CEA8F25}"/>
          </ac:spMkLst>
        </pc:spChg>
        <pc:spChg chg="add mod">
          <ac:chgData name="Randall Duchesneau" userId="8477ff5a-2220-4023-8377-91f01e0a823a" providerId="ADAL" clId="{18C597C7-56D5-49A2-8FBF-36036EEAEB11}" dt="2020-03-17T17:47:35.493" v="14214" actId="26606"/>
          <ac:spMkLst>
            <pc:docMk/>
            <pc:sldMk cId="1585307392" sldId="690"/>
            <ac:spMk id="21" creationId="{3EF9701B-AFD5-4716-8965-AF83E05B5C80}"/>
          </ac:spMkLst>
        </pc:spChg>
        <pc:graphicFrameChg chg="mod modGraphic">
          <ac:chgData name="Randall Duchesneau" userId="8477ff5a-2220-4023-8377-91f01e0a823a" providerId="ADAL" clId="{18C597C7-56D5-49A2-8FBF-36036EEAEB11}" dt="2020-03-19T18:01:51.461" v="14844" actId="962"/>
          <ac:graphicFrameMkLst>
            <pc:docMk/>
            <pc:sldMk cId="1585307392" sldId="690"/>
            <ac:graphicFrameMk id="6" creationId="{6FD308AD-1F75-49D4-8D2A-04EE877BCBF4}"/>
          </ac:graphicFrameMkLst>
        </pc:graphicFrameChg>
      </pc:sldChg>
      <pc:sldChg chg="modSp add del mod">
        <pc:chgData name="Randall Duchesneau" userId="8477ff5a-2220-4023-8377-91f01e0a823a" providerId="ADAL" clId="{18C597C7-56D5-49A2-8FBF-36036EEAEB11}" dt="2020-03-17T17:45:16.438" v="14203" actId="2696"/>
        <pc:sldMkLst>
          <pc:docMk/>
          <pc:sldMk cId="2689759220" sldId="690"/>
        </pc:sldMkLst>
        <pc:spChg chg="mod">
          <ac:chgData name="Randall Duchesneau" userId="8477ff5a-2220-4023-8377-91f01e0a823a" providerId="ADAL" clId="{18C597C7-56D5-49A2-8FBF-36036EEAEB11}" dt="2020-03-17T17:26:05.190" v="14189"/>
          <ac:spMkLst>
            <pc:docMk/>
            <pc:sldMk cId="2689759220" sldId="690"/>
            <ac:spMk id="2" creationId="{3FA6D7EF-6C36-4CCD-9B6B-BE06B5A08E5A}"/>
          </ac:spMkLst>
        </pc:spChg>
        <pc:spChg chg="mod">
          <ac:chgData name="Randall Duchesneau" userId="8477ff5a-2220-4023-8377-91f01e0a823a" providerId="ADAL" clId="{18C597C7-56D5-49A2-8FBF-36036EEAEB11}" dt="2020-03-17T17:26:23.875" v="14202" actId="20577"/>
          <ac:spMkLst>
            <pc:docMk/>
            <pc:sldMk cId="2689759220" sldId="690"/>
            <ac:spMk id="3" creationId="{7750E497-0C95-45A8-8897-12465D086E26}"/>
          </ac:spMkLst>
        </pc:spChg>
      </pc:sldChg>
      <pc:sldChg chg="addSp delSp modSp add mod ord">
        <pc:chgData name="Randall Duchesneau" userId="8477ff5a-2220-4023-8377-91f01e0a823a" providerId="ADAL" clId="{18C597C7-56D5-49A2-8FBF-36036EEAEB11}" dt="2020-03-19T19:05:24.932" v="15075" actId="20577"/>
        <pc:sldMkLst>
          <pc:docMk/>
          <pc:sldMk cId="1806036116" sldId="691"/>
        </pc:sldMkLst>
        <pc:spChg chg="mod">
          <ac:chgData name="Randall Duchesneau" userId="8477ff5a-2220-4023-8377-91f01e0a823a" providerId="ADAL" clId="{18C597C7-56D5-49A2-8FBF-36036EEAEB11}" dt="2020-03-19T19:05:24.932" v="15075" actId="20577"/>
          <ac:spMkLst>
            <pc:docMk/>
            <pc:sldMk cId="1806036116" sldId="691"/>
            <ac:spMk id="2" creationId="{A89958C4-1D73-4A4B-8F39-5F6D44F1C636}"/>
          </ac:spMkLst>
        </pc:spChg>
        <pc:spChg chg="mod">
          <ac:chgData name="Randall Duchesneau" userId="8477ff5a-2220-4023-8377-91f01e0a823a" providerId="ADAL" clId="{18C597C7-56D5-49A2-8FBF-36036EEAEB11}" dt="2020-03-17T19:17:58.059" v="14293" actId="6549"/>
          <ac:spMkLst>
            <pc:docMk/>
            <pc:sldMk cId="1806036116" sldId="691"/>
            <ac:spMk id="3" creationId="{469F886A-E3BE-4543-AC23-102955B88938}"/>
          </ac:spMkLst>
        </pc:spChg>
        <pc:spChg chg="del">
          <ac:chgData name="Randall Duchesneau" userId="8477ff5a-2220-4023-8377-91f01e0a823a" providerId="ADAL" clId="{18C597C7-56D5-49A2-8FBF-36036EEAEB11}" dt="2020-03-17T18:59:50.695" v="14254"/>
          <ac:spMkLst>
            <pc:docMk/>
            <pc:sldMk cId="1806036116" sldId="691"/>
            <ac:spMk id="4" creationId="{285F1FC8-F871-4A05-8C0B-CB9FC441EBA1}"/>
          </ac:spMkLst>
        </pc:spChg>
        <pc:spChg chg="add del mod">
          <ac:chgData name="Randall Duchesneau" userId="8477ff5a-2220-4023-8377-91f01e0a823a" providerId="ADAL" clId="{18C597C7-56D5-49A2-8FBF-36036EEAEB11}" dt="2020-03-17T18:59:50.695" v="14254"/>
          <ac:spMkLst>
            <pc:docMk/>
            <pc:sldMk cId="1806036116" sldId="691"/>
            <ac:spMk id="5" creationId="{B22AE843-0962-4F0D-A631-1100AAE0A243}"/>
          </ac:spMkLst>
        </pc:spChg>
        <pc:spChg chg="add del mod">
          <ac:chgData name="Randall Duchesneau" userId="8477ff5a-2220-4023-8377-91f01e0a823a" providerId="ADAL" clId="{18C597C7-56D5-49A2-8FBF-36036EEAEB11}" dt="2020-03-17T18:59:50.695" v="14254"/>
          <ac:spMkLst>
            <pc:docMk/>
            <pc:sldMk cId="1806036116" sldId="691"/>
            <ac:spMk id="6" creationId="{435EF129-38F8-4598-A130-745865FD00C0}"/>
          </ac:spMkLst>
        </pc:spChg>
        <pc:spChg chg="add del mod">
          <ac:chgData name="Randall Duchesneau" userId="8477ff5a-2220-4023-8377-91f01e0a823a" providerId="ADAL" clId="{18C597C7-56D5-49A2-8FBF-36036EEAEB11}" dt="2020-03-17T19:12:39.377" v="14272"/>
          <ac:spMkLst>
            <pc:docMk/>
            <pc:sldMk cId="1806036116" sldId="691"/>
            <ac:spMk id="7" creationId="{69DF7E75-E065-45D7-8D6A-E9EDBDC89936}"/>
          </ac:spMkLst>
        </pc:spChg>
        <pc:spChg chg="add del mod">
          <ac:chgData name="Randall Duchesneau" userId="8477ff5a-2220-4023-8377-91f01e0a823a" providerId="ADAL" clId="{18C597C7-56D5-49A2-8FBF-36036EEAEB11}" dt="2020-03-17T19:12:39.377" v="14272"/>
          <ac:spMkLst>
            <pc:docMk/>
            <pc:sldMk cId="1806036116" sldId="691"/>
            <ac:spMk id="8" creationId="{F8D31940-1501-46FB-ADFF-80840918DE1A}"/>
          </ac:spMkLst>
        </pc:spChg>
        <pc:spChg chg="add del mod">
          <ac:chgData name="Randall Duchesneau" userId="8477ff5a-2220-4023-8377-91f01e0a823a" providerId="ADAL" clId="{18C597C7-56D5-49A2-8FBF-36036EEAEB11}" dt="2020-03-17T19:12:39.377" v="14272"/>
          <ac:spMkLst>
            <pc:docMk/>
            <pc:sldMk cId="1806036116" sldId="691"/>
            <ac:spMk id="9" creationId="{B78E7AF2-4EF3-4606-B54F-EE22AAB31095}"/>
          </ac:spMkLst>
        </pc:spChg>
        <pc:spChg chg="add del mod">
          <ac:chgData name="Randall Duchesneau" userId="8477ff5a-2220-4023-8377-91f01e0a823a" providerId="ADAL" clId="{18C597C7-56D5-49A2-8FBF-36036EEAEB11}" dt="2020-03-17T19:16:19.405" v="14278"/>
          <ac:spMkLst>
            <pc:docMk/>
            <pc:sldMk cId="1806036116" sldId="691"/>
            <ac:spMk id="10" creationId="{74E0A296-1B83-4C72-B6E1-FB9AFDDB41E3}"/>
          </ac:spMkLst>
        </pc:spChg>
        <pc:picChg chg="add">
          <ac:chgData name="Randall Duchesneau" userId="8477ff5a-2220-4023-8377-91f01e0a823a" providerId="ADAL" clId="{18C597C7-56D5-49A2-8FBF-36036EEAEB11}" dt="2020-03-17T19:16:19.405" v="14278"/>
          <ac:picMkLst>
            <pc:docMk/>
            <pc:sldMk cId="1806036116" sldId="691"/>
            <ac:picMk id="11" creationId="{8F3D5845-28DA-4920-9675-6D674DFA9D76}"/>
          </ac:picMkLst>
        </pc:picChg>
      </pc:sldChg>
      <pc:sldChg chg="addSp delSp modSp add del mod addCm">
        <pc:chgData name="Randall Duchesneau" userId="8477ff5a-2220-4023-8377-91f01e0a823a" providerId="ADAL" clId="{18C597C7-56D5-49A2-8FBF-36036EEAEB11}" dt="2020-03-19T14:25:36.509" v="14422" actId="47"/>
        <pc:sldMkLst>
          <pc:docMk/>
          <pc:sldMk cId="3998472114" sldId="692"/>
        </pc:sldMkLst>
        <pc:spChg chg="add del mod">
          <ac:chgData name="Randall Duchesneau" userId="8477ff5a-2220-4023-8377-91f01e0a823a" providerId="ADAL" clId="{18C597C7-56D5-49A2-8FBF-36036EEAEB11}" dt="2020-03-19T14:22:51.903" v="14411"/>
          <ac:spMkLst>
            <pc:docMk/>
            <pc:sldMk cId="3998472114" sldId="692"/>
            <ac:spMk id="3" creationId="{F2D6D011-E2D5-424F-ABB0-2054667A134C}"/>
          </ac:spMkLst>
        </pc:spChg>
        <pc:spChg chg="add del mod">
          <ac:chgData name="Randall Duchesneau" userId="8477ff5a-2220-4023-8377-91f01e0a823a" providerId="ADAL" clId="{18C597C7-56D5-49A2-8FBF-36036EEAEB11}" dt="2020-03-19T14:23:04.485" v="14412"/>
          <ac:spMkLst>
            <pc:docMk/>
            <pc:sldMk cId="3998472114" sldId="692"/>
            <ac:spMk id="4" creationId="{E46B46F4-9D4C-48A1-98C4-729C552EAB9E}"/>
          </ac:spMkLst>
        </pc:spChg>
        <pc:picChg chg="mod">
          <ac:chgData name="Randall Duchesneau" userId="8477ff5a-2220-4023-8377-91f01e0a823a" providerId="ADAL" clId="{18C597C7-56D5-49A2-8FBF-36036EEAEB11}" dt="2020-03-19T14:23:28.317" v="14416" actId="1076"/>
          <ac:picMkLst>
            <pc:docMk/>
            <pc:sldMk cId="3998472114" sldId="692"/>
            <ac:picMk id="13" creationId="{00000000-0000-0000-0000-000000000000}"/>
          </ac:picMkLst>
        </pc:picChg>
      </pc:sldChg>
      <pc:sldChg chg="addSp modSp add">
        <pc:chgData name="Randall Duchesneau" userId="8477ff5a-2220-4023-8377-91f01e0a823a" providerId="ADAL" clId="{18C597C7-56D5-49A2-8FBF-36036EEAEB11}" dt="2020-03-19T17:52:38.165" v="14795" actId="13244"/>
        <pc:sldMkLst>
          <pc:docMk/>
          <pc:sldMk cId="2520940084" sldId="693"/>
        </pc:sldMkLst>
        <pc:spChg chg="mod">
          <ac:chgData name="Randall Duchesneau" userId="8477ff5a-2220-4023-8377-91f01e0a823a" providerId="ADAL" clId="{18C597C7-56D5-49A2-8FBF-36036EEAEB11}" dt="2020-03-19T14:25:01.215" v="14419"/>
          <ac:spMkLst>
            <pc:docMk/>
            <pc:sldMk cId="2520940084" sldId="693"/>
            <ac:spMk id="2" creationId="{B55B805A-8FC7-4328-830E-CA8842530DB9}"/>
          </ac:spMkLst>
        </pc:spChg>
        <pc:spChg chg="mod">
          <ac:chgData name="Randall Duchesneau" userId="8477ff5a-2220-4023-8377-91f01e0a823a" providerId="ADAL" clId="{18C597C7-56D5-49A2-8FBF-36036EEAEB11}" dt="2020-03-19T17:52:17.676" v="14793" actId="13244"/>
          <ac:spMkLst>
            <pc:docMk/>
            <pc:sldMk cId="2520940084" sldId="693"/>
            <ac:spMk id="3" creationId="{E1F3C406-0B48-49C2-A4BF-1DD59F07F6F2}"/>
          </ac:spMkLst>
        </pc:spChg>
        <pc:spChg chg="add mod">
          <ac:chgData name="Randall Duchesneau" userId="8477ff5a-2220-4023-8377-91f01e0a823a" providerId="ADAL" clId="{18C597C7-56D5-49A2-8FBF-36036EEAEB11}" dt="2020-03-19T17:52:38.165" v="14795" actId="13244"/>
          <ac:spMkLst>
            <pc:docMk/>
            <pc:sldMk cId="2520940084" sldId="693"/>
            <ac:spMk id="6" creationId="{B93F688D-E65C-4F85-94E9-BA4C250C7225}"/>
          </ac:spMkLst>
        </pc:spChg>
        <pc:picChg chg="add">
          <ac:chgData name="Randall Duchesneau" userId="8477ff5a-2220-4023-8377-91f01e0a823a" providerId="ADAL" clId="{18C597C7-56D5-49A2-8FBF-36036EEAEB11}" dt="2020-03-19T14:25:26.748" v="14420"/>
          <ac:picMkLst>
            <pc:docMk/>
            <pc:sldMk cId="2520940084" sldId="693"/>
            <ac:picMk id="4" creationId="{33AB1F43-F944-443F-957E-9A95C78B7E74}"/>
          </ac:picMkLst>
        </pc:picChg>
        <pc:picChg chg="add">
          <ac:chgData name="Randall Duchesneau" userId="8477ff5a-2220-4023-8377-91f01e0a823a" providerId="ADAL" clId="{18C597C7-56D5-49A2-8FBF-36036EEAEB11}" dt="2020-03-19T14:25:26.748" v="14420"/>
          <ac:picMkLst>
            <pc:docMk/>
            <pc:sldMk cId="2520940084" sldId="693"/>
            <ac:picMk id="5" creationId="{86E5715F-494F-41E3-80D7-360BEA8F02B3}"/>
          </ac:picMkLst>
        </pc:picChg>
        <pc:picChg chg="add mod">
          <ac:chgData name="Randall Duchesneau" userId="8477ff5a-2220-4023-8377-91f01e0a823a" providerId="ADAL" clId="{18C597C7-56D5-49A2-8FBF-36036EEAEB11}" dt="2020-03-19T17:52:34.317" v="14794" actId="13244"/>
          <ac:picMkLst>
            <pc:docMk/>
            <pc:sldMk cId="2520940084" sldId="693"/>
            <ac:picMk id="7" creationId="{2498A59A-D50F-437F-8E5F-F5DD10C07ADD}"/>
          </ac:picMkLst>
        </pc:picChg>
      </pc:sldChg>
      <pc:sldChg chg="addSp delSp modSp add del">
        <pc:chgData name="Randall Duchesneau" userId="8477ff5a-2220-4023-8377-91f01e0a823a" providerId="ADAL" clId="{18C597C7-56D5-49A2-8FBF-36036EEAEB11}" dt="2020-03-19T15:30:32.992" v="14435" actId="2696"/>
        <pc:sldMkLst>
          <pc:docMk/>
          <pc:sldMk cId="3457679990" sldId="694"/>
        </pc:sldMkLst>
        <pc:spChg chg="add del mod">
          <ac:chgData name="Randall Duchesneau" userId="8477ff5a-2220-4023-8377-91f01e0a823a" providerId="ADAL" clId="{18C597C7-56D5-49A2-8FBF-36036EEAEB11}" dt="2020-03-19T15:29:34.569" v="14431"/>
          <ac:spMkLst>
            <pc:docMk/>
            <pc:sldMk cId="3457679990" sldId="694"/>
            <ac:spMk id="2" creationId="{2FC2379B-C4B4-4D75-8B26-5902069A735E}"/>
          </ac:spMkLst>
        </pc:spChg>
      </pc:sldChg>
      <pc:sldChg chg="addSp modSp add mod">
        <pc:chgData name="Randall Duchesneau" userId="8477ff5a-2220-4023-8377-91f01e0a823a" providerId="ADAL" clId="{18C597C7-56D5-49A2-8FBF-36036EEAEB11}" dt="2020-03-19T17:53:34.795" v="14800" actId="13244"/>
        <pc:sldMkLst>
          <pc:docMk/>
          <pc:sldMk cId="942222271" sldId="695"/>
        </pc:sldMkLst>
        <pc:spChg chg="mod">
          <ac:chgData name="Randall Duchesneau" userId="8477ff5a-2220-4023-8377-91f01e0a823a" providerId="ADAL" clId="{18C597C7-56D5-49A2-8FBF-36036EEAEB11}" dt="2020-03-19T15:29:55.776" v="14433"/>
          <ac:spMkLst>
            <pc:docMk/>
            <pc:sldMk cId="942222271" sldId="695"/>
            <ac:spMk id="2" creationId="{976B9756-A36C-430D-91B2-9D9C7F2496D6}"/>
          </ac:spMkLst>
        </pc:spChg>
        <pc:spChg chg="mod">
          <ac:chgData name="Randall Duchesneau" userId="8477ff5a-2220-4023-8377-91f01e0a823a" providerId="ADAL" clId="{18C597C7-56D5-49A2-8FBF-36036EEAEB11}" dt="2020-03-19T17:53:12.332" v="14797" actId="13244"/>
          <ac:spMkLst>
            <pc:docMk/>
            <pc:sldMk cId="942222271" sldId="695"/>
            <ac:spMk id="3" creationId="{71D68332-63F7-4397-A012-BD5707E7EDD4}"/>
          </ac:spMkLst>
        </pc:spChg>
        <pc:spChg chg="add mod">
          <ac:chgData name="Randall Duchesneau" userId="8477ff5a-2220-4023-8377-91f01e0a823a" providerId="ADAL" clId="{18C597C7-56D5-49A2-8FBF-36036EEAEB11}" dt="2020-03-19T17:53:20.548" v="14798" actId="13244"/>
          <ac:spMkLst>
            <pc:docMk/>
            <pc:sldMk cId="942222271" sldId="695"/>
            <ac:spMk id="5" creationId="{AA5D73FB-D960-492B-9BDA-6DE241036030}"/>
          </ac:spMkLst>
        </pc:spChg>
        <pc:spChg chg="add mod">
          <ac:chgData name="Randall Duchesneau" userId="8477ff5a-2220-4023-8377-91f01e0a823a" providerId="ADAL" clId="{18C597C7-56D5-49A2-8FBF-36036EEAEB11}" dt="2020-03-19T17:53:27.667" v="14799" actId="13244"/>
          <ac:spMkLst>
            <pc:docMk/>
            <pc:sldMk cId="942222271" sldId="695"/>
            <ac:spMk id="7" creationId="{B1937250-BFFC-40C7-886A-9D1B602AEEFB}"/>
          </ac:spMkLst>
        </pc:spChg>
        <pc:spChg chg="add mod">
          <ac:chgData name="Randall Duchesneau" userId="8477ff5a-2220-4023-8377-91f01e0a823a" providerId="ADAL" clId="{18C597C7-56D5-49A2-8FBF-36036EEAEB11}" dt="2020-03-19T17:53:34.795" v="14800" actId="13244"/>
          <ac:spMkLst>
            <pc:docMk/>
            <pc:sldMk cId="942222271" sldId="695"/>
            <ac:spMk id="9" creationId="{185A0E4D-6677-411B-9A58-28BB733331BC}"/>
          </ac:spMkLst>
        </pc:spChg>
        <pc:picChg chg="add">
          <ac:chgData name="Randall Duchesneau" userId="8477ff5a-2220-4023-8377-91f01e0a823a" providerId="ADAL" clId="{18C597C7-56D5-49A2-8FBF-36036EEAEB11}" dt="2020-03-19T15:30:27.894" v="14434"/>
          <ac:picMkLst>
            <pc:docMk/>
            <pc:sldMk cId="942222271" sldId="695"/>
            <ac:picMk id="4" creationId="{E2088EE0-FC33-45B3-8B0F-BD3612277668}"/>
          </ac:picMkLst>
        </pc:picChg>
        <pc:picChg chg="add">
          <ac:chgData name="Randall Duchesneau" userId="8477ff5a-2220-4023-8377-91f01e0a823a" providerId="ADAL" clId="{18C597C7-56D5-49A2-8FBF-36036EEAEB11}" dt="2020-03-19T15:30:27.894" v="14434"/>
          <ac:picMkLst>
            <pc:docMk/>
            <pc:sldMk cId="942222271" sldId="695"/>
            <ac:picMk id="6" creationId="{76F99EE3-8F8B-4668-BED8-600787E1FD67}"/>
          </ac:picMkLst>
        </pc:picChg>
        <pc:picChg chg="add">
          <ac:chgData name="Randall Duchesneau" userId="8477ff5a-2220-4023-8377-91f01e0a823a" providerId="ADAL" clId="{18C597C7-56D5-49A2-8FBF-36036EEAEB11}" dt="2020-03-19T15:30:27.894" v="14434"/>
          <ac:picMkLst>
            <pc:docMk/>
            <pc:sldMk cId="942222271" sldId="695"/>
            <ac:picMk id="8" creationId="{EF7AF467-CC04-4E89-A1A4-CEC0C30DC29C}"/>
          </ac:picMkLst>
        </pc:picChg>
      </pc:sldChg>
      <pc:sldChg chg="modSp add mod">
        <pc:chgData name="Randall Duchesneau" userId="8477ff5a-2220-4023-8377-91f01e0a823a" providerId="ADAL" clId="{18C597C7-56D5-49A2-8FBF-36036EEAEB11}" dt="2020-03-19T17:39:34.937" v="14768" actId="13244"/>
        <pc:sldMkLst>
          <pc:docMk/>
          <pc:sldMk cId="4253179528" sldId="696"/>
        </pc:sldMkLst>
        <pc:spChg chg="mod">
          <ac:chgData name="Randall Duchesneau" userId="8477ff5a-2220-4023-8377-91f01e0a823a" providerId="ADAL" clId="{18C597C7-56D5-49A2-8FBF-36036EEAEB11}" dt="2020-03-19T17:37:11.867" v="14754" actId="207"/>
          <ac:spMkLst>
            <pc:docMk/>
            <pc:sldMk cId="4253179528" sldId="696"/>
            <ac:spMk id="3" creationId="{84FF601F-C8D1-48A7-AB0A-DC5F76F86507}"/>
          </ac:spMkLst>
        </pc:spChg>
        <pc:picChg chg="mod">
          <ac:chgData name="Randall Duchesneau" userId="8477ff5a-2220-4023-8377-91f01e0a823a" providerId="ADAL" clId="{18C597C7-56D5-49A2-8FBF-36036EEAEB11}" dt="2020-03-19T17:39:34.937" v="14768" actId="13244"/>
          <ac:picMkLst>
            <pc:docMk/>
            <pc:sldMk cId="4253179528" sldId="696"/>
            <ac:picMk id="7" creationId="{D67A7F0B-B274-46C7-837F-C8A14B412CD8}"/>
          </ac:picMkLst>
        </pc:picChg>
        <pc:picChg chg="mod">
          <ac:chgData name="Randall Duchesneau" userId="8477ff5a-2220-4023-8377-91f01e0a823a" providerId="ADAL" clId="{18C597C7-56D5-49A2-8FBF-36036EEAEB11}" dt="2020-03-19T17:38:08.315" v="14760" actId="13244"/>
          <ac:picMkLst>
            <pc:docMk/>
            <pc:sldMk cId="4253179528" sldId="696"/>
            <ac:picMk id="9" creationId="{0C99D7A7-B83B-4C4F-B5ED-9F9F9E418599}"/>
          </ac:picMkLst>
        </pc:picChg>
        <pc:picChg chg="mod">
          <ac:chgData name="Randall Duchesneau" userId="8477ff5a-2220-4023-8377-91f01e0a823a" providerId="ADAL" clId="{18C597C7-56D5-49A2-8FBF-36036EEAEB11}" dt="2020-03-19T17:38:45.658" v="14764" actId="13244"/>
          <ac:picMkLst>
            <pc:docMk/>
            <pc:sldMk cId="4253179528" sldId="696"/>
            <ac:picMk id="10" creationId="{BC885985-76A9-42E0-9C48-82A75E2FCC79}"/>
          </ac:picMkLst>
        </pc:picChg>
      </pc:sldChg>
      <pc:sldChg chg="modSp add ord">
        <pc:chgData name="Randall Duchesneau" userId="8477ff5a-2220-4023-8377-91f01e0a823a" providerId="ADAL" clId="{18C597C7-56D5-49A2-8FBF-36036EEAEB11}" dt="2020-03-19T17:41:47.613" v="14780" actId="962"/>
        <pc:sldMkLst>
          <pc:docMk/>
          <pc:sldMk cId="2975080399" sldId="697"/>
        </pc:sldMkLst>
        <pc:spChg chg="mod">
          <ac:chgData name="Randall Duchesneau" userId="8477ff5a-2220-4023-8377-91f01e0a823a" providerId="ADAL" clId="{18C597C7-56D5-49A2-8FBF-36036EEAEB11}" dt="2020-03-19T17:41:03.494" v="14777" actId="207"/>
          <ac:spMkLst>
            <pc:docMk/>
            <pc:sldMk cId="2975080399" sldId="697"/>
            <ac:spMk id="3" creationId="{84FF601F-C8D1-48A7-AB0A-DC5F76F86507}"/>
          </ac:spMkLst>
        </pc:spChg>
        <pc:picChg chg="mod">
          <ac:chgData name="Randall Duchesneau" userId="8477ff5a-2220-4023-8377-91f01e0a823a" providerId="ADAL" clId="{18C597C7-56D5-49A2-8FBF-36036EEAEB11}" dt="2020-03-19T17:41:47.613" v="14780" actId="962"/>
          <ac:picMkLst>
            <pc:docMk/>
            <pc:sldMk cId="2975080399" sldId="697"/>
            <ac:picMk id="10" creationId="{BC885985-76A9-42E0-9C48-82A75E2FCC79}"/>
          </ac:picMkLst>
        </pc:picChg>
      </pc:sldChg>
      <pc:sldChg chg="addSp delSp modSp add mod">
        <pc:chgData name="Randall Duchesneau" userId="8477ff5a-2220-4023-8377-91f01e0a823a" providerId="ADAL" clId="{18C597C7-56D5-49A2-8FBF-36036EEAEB11}" dt="2020-03-19T18:07:30.297" v="14896" actId="13244"/>
        <pc:sldMkLst>
          <pc:docMk/>
          <pc:sldMk cId="1632602369" sldId="698"/>
        </pc:sldMkLst>
        <pc:spChg chg="del">
          <ac:chgData name="Randall Duchesneau" userId="8477ff5a-2220-4023-8377-91f01e0a823a" providerId="ADAL" clId="{18C597C7-56D5-49A2-8FBF-36036EEAEB11}" dt="2020-03-19T18:06:19.152" v="14889"/>
          <ac:spMkLst>
            <pc:docMk/>
            <pc:sldMk cId="1632602369" sldId="698"/>
            <ac:spMk id="2" creationId="{2DC7862D-9C71-4581-A5C7-9700C103038D}"/>
          </ac:spMkLst>
        </pc:spChg>
        <pc:spChg chg="mod">
          <ac:chgData name="Randall Duchesneau" userId="8477ff5a-2220-4023-8377-91f01e0a823a" providerId="ADAL" clId="{18C597C7-56D5-49A2-8FBF-36036EEAEB11}" dt="2020-03-19T18:06:00.982" v="14887" actId="403"/>
          <ac:spMkLst>
            <pc:docMk/>
            <pc:sldMk cId="1632602369" sldId="698"/>
            <ac:spMk id="3" creationId="{46AE1525-99DC-4DF1-B69A-9FAAFBEE717F}"/>
          </ac:spMkLst>
        </pc:spChg>
        <pc:spChg chg="mod">
          <ac:chgData name="Randall Duchesneau" userId="8477ff5a-2220-4023-8377-91f01e0a823a" providerId="ADAL" clId="{18C597C7-56D5-49A2-8FBF-36036EEAEB11}" dt="2020-03-19T18:07:30.297" v="14896" actId="13244"/>
          <ac:spMkLst>
            <pc:docMk/>
            <pc:sldMk cId="1632602369" sldId="698"/>
            <ac:spMk id="4" creationId="{FF09519D-16DB-428D-A9BA-4091352826D0}"/>
          </ac:spMkLst>
        </pc:spChg>
        <pc:spChg chg="mod">
          <ac:chgData name="Randall Duchesneau" userId="8477ff5a-2220-4023-8377-91f01e0a823a" providerId="ADAL" clId="{18C597C7-56D5-49A2-8FBF-36036EEAEB11}" dt="2020-03-19T18:07:24.058" v="14895" actId="13244"/>
          <ac:spMkLst>
            <pc:docMk/>
            <pc:sldMk cId="1632602369" sldId="698"/>
            <ac:spMk id="5" creationId="{D94406BE-A510-43B8-AEA5-ADCE354E992A}"/>
          </ac:spMkLst>
        </pc:spChg>
        <pc:spChg chg="del">
          <ac:chgData name="Randall Duchesneau" userId="8477ff5a-2220-4023-8377-91f01e0a823a" providerId="ADAL" clId="{18C597C7-56D5-49A2-8FBF-36036EEAEB11}" dt="2020-03-19T18:06:40.286" v="14892"/>
          <ac:spMkLst>
            <pc:docMk/>
            <pc:sldMk cId="1632602369" sldId="698"/>
            <ac:spMk id="6" creationId="{DE2C4967-4078-4680-B962-B97C8EA096B1}"/>
          </ac:spMkLst>
        </pc:spChg>
        <pc:picChg chg="add mod">
          <ac:chgData name="Randall Duchesneau" userId="8477ff5a-2220-4023-8377-91f01e0a823a" providerId="ADAL" clId="{18C597C7-56D5-49A2-8FBF-36036EEAEB11}" dt="2020-03-19T18:06:19.152" v="14889"/>
          <ac:picMkLst>
            <pc:docMk/>
            <pc:sldMk cId="1632602369" sldId="698"/>
            <ac:picMk id="7" creationId="{09BC15FE-90DE-4DDC-AAF6-637CC68882E4}"/>
          </ac:picMkLst>
        </pc:picChg>
        <pc:picChg chg="add mod">
          <ac:chgData name="Randall Duchesneau" userId="8477ff5a-2220-4023-8377-91f01e0a823a" providerId="ADAL" clId="{18C597C7-56D5-49A2-8FBF-36036EEAEB11}" dt="2020-03-19T18:06:40.286" v="14892"/>
          <ac:picMkLst>
            <pc:docMk/>
            <pc:sldMk cId="1632602369" sldId="698"/>
            <ac:picMk id="8" creationId="{E43985FD-1B2B-461F-BBE6-5EB064084493}"/>
          </ac:picMkLst>
        </pc:picChg>
      </pc:sldChg>
      <pc:sldMasterChg chg="modSp addSldLayout delSldLayout modSldLayout">
        <pc:chgData name="Randall Duchesneau" userId="8477ff5a-2220-4023-8377-91f01e0a823a" providerId="ADAL" clId="{18C597C7-56D5-49A2-8FBF-36036EEAEB11}" dt="2020-03-13T15:52:23.187" v="12292" actId="2696"/>
        <pc:sldMasterMkLst>
          <pc:docMk/>
          <pc:sldMasterMk cId="1218169071" sldId="2147483648"/>
        </pc:sldMasterMkLst>
        <pc:spChg chg="mod">
          <ac:chgData name="Randall Duchesneau" userId="8477ff5a-2220-4023-8377-91f01e0a823a" providerId="ADAL" clId="{18C597C7-56D5-49A2-8FBF-36036EEAEB11}" dt="2020-03-09T18:27:03.616" v="6801" actId="2711"/>
          <ac:spMkLst>
            <pc:docMk/>
            <pc:sldMasterMk cId="1218169071" sldId="2147483648"/>
            <ac:spMk id="2" creationId="{9D318739-6313-4832-BF0C-EB8BBD5D9B18}"/>
          </ac:spMkLst>
        </pc:spChg>
        <pc:spChg chg="mod">
          <ac:chgData name="Randall Duchesneau" userId="8477ff5a-2220-4023-8377-91f01e0a823a" providerId="ADAL" clId="{18C597C7-56D5-49A2-8FBF-36036EEAEB11}" dt="2020-03-09T19:51:08.694" v="6900" actId="2710"/>
          <ac:spMkLst>
            <pc:docMk/>
            <pc:sldMasterMk cId="1218169071" sldId="2147483648"/>
            <ac:spMk id="3" creationId="{542ADD1C-ECB0-4D96-86EA-4520B7F71755}"/>
          </ac:spMkLst>
        </pc:spChg>
        <pc:spChg chg="mod">
          <ac:chgData name="Randall Duchesneau" userId="8477ff5a-2220-4023-8377-91f01e0a823a" providerId="ADAL" clId="{18C597C7-56D5-49A2-8FBF-36036EEAEB11}" dt="2020-03-12T11:58:45.499" v="9789" actId="255"/>
          <ac:spMkLst>
            <pc:docMk/>
            <pc:sldMasterMk cId="1218169071" sldId="2147483648"/>
            <ac:spMk id="4" creationId="{E9FBC742-7CDF-4168-B3A2-1984DE56047A}"/>
          </ac:spMkLst>
        </pc:spChg>
        <pc:spChg chg="mod">
          <ac:chgData name="Randall Duchesneau" userId="8477ff5a-2220-4023-8377-91f01e0a823a" providerId="ADAL" clId="{18C597C7-56D5-49A2-8FBF-36036EEAEB11}" dt="2020-03-12T11:58:57.003" v="9790" actId="255"/>
          <ac:spMkLst>
            <pc:docMk/>
            <pc:sldMasterMk cId="1218169071" sldId="2147483648"/>
            <ac:spMk id="5" creationId="{C806E17E-90CE-4BA9-A739-00F86E36E9A9}"/>
          </ac:spMkLst>
        </pc:spChg>
        <pc:spChg chg="mod">
          <ac:chgData name="Randall Duchesneau" userId="8477ff5a-2220-4023-8377-91f01e0a823a" providerId="ADAL" clId="{18C597C7-56D5-49A2-8FBF-36036EEAEB11}" dt="2020-03-12T11:58:35.493" v="9778" actId="255"/>
          <ac:spMkLst>
            <pc:docMk/>
            <pc:sldMasterMk cId="1218169071" sldId="2147483648"/>
            <ac:spMk id="6" creationId="{0FBC91AA-D08C-4368-858D-0DC7DB2CB3C2}"/>
          </ac:spMkLst>
        </pc:spChg>
        <pc:sldLayoutChg chg="modSp mod">
          <pc:chgData name="Randall Duchesneau" userId="8477ff5a-2220-4023-8377-91f01e0a823a" providerId="ADAL" clId="{18C597C7-56D5-49A2-8FBF-36036EEAEB11}" dt="2020-03-13T13:01:48.517" v="11568" actId="403"/>
          <pc:sldLayoutMkLst>
            <pc:docMk/>
            <pc:sldMasterMk cId="1218169071" sldId="2147483648"/>
            <pc:sldLayoutMk cId="488084559" sldId="2147483649"/>
          </pc:sldLayoutMkLst>
          <pc:spChg chg="mod">
            <ac:chgData name="Randall Duchesneau" userId="8477ff5a-2220-4023-8377-91f01e0a823a" providerId="ADAL" clId="{18C597C7-56D5-49A2-8FBF-36036EEAEB11}" dt="2020-03-13T13:01:48.517" v="11568" actId="403"/>
            <ac:spMkLst>
              <pc:docMk/>
              <pc:sldMasterMk cId="1218169071" sldId="2147483648"/>
              <pc:sldLayoutMk cId="488084559" sldId="2147483649"/>
              <ac:spMk id="3" creationId="{2F4FD800-D967-4FCD-BEA9-07D979D469AD}"/>
            </ac:spMkLst>
          </pc:spChg>
        </pc:sldLayoutChg>
        <pc:sldLayoutChg chg="modSp mod">
          <pc:chgData name="Randall Duchesneau" userId="8477ff5a-2220-4023-8377-91f01e0a823a" providerId="ADAL" clId="{18C597C7-56D5-49A2-8FBF-36036EEAEB11}" dt="2020-03-11T12:46:14.480" v="8224" actId="14100"/>
          <pc:sldLayoutMkLst>
            <pc:docMk/>
            <pc:sldMasterMk cId="1218169071" sldId="2147483648"/>
            <pc:sldLayoutMk cId="1043378440" sldId="2147483650"/>
          </pc:sldLayoutMkLst>
          <pc:spChg chg="mod">
            <ac:chgData name="Randall Duchesneau" userId="8477ff5a-2220-4023-8377-91f01e0a823a" providerId="ADAL" clId="{18C597C7-56D5-49A2-8FBF-36036EEAEB11}" dt="2020-03-11T12:45:38.673" v="8221" actId="14100"/>
            <ac:spMkLst>
              <pc:docMk/>
              <pc:sldMasterMk cId="1218169071" sldId="2147483648"/>
              <pc:sldLayoutMk cId="1043378440" sldId="2147483650"/>
              <ac:spMk id="2" creationId="{31D64001-FB4D-4807-8C61-7E7B90556A91}"/>
            </ac:spMkLst>
          </pc:spChg>
          <pc:spChg chg="mod">
            <ac:chgData name="Randall Duchesneau" userId="8477ff5a-2220-4023-8377-91f01e0a823a" providerId="ADAL" clId="{18C597C7-56D5-49A2-8FBF-36036EEAEB11}" dt="2020-03-11T12:46:14.480" v="8224" actId="14100"/>
            <ac:spMkLst>
              <pc:docMk/>
              <pc:sldMasterMk cId="1218169071" sldId="2147483648"/>
              <pc:sldLayoutMk cId="1043378440" sldId="2147483650"/>
              <ac:spMk id="3" creationId="{F0F84F31-8B2D-4D57-99D7-1CE18714136D}"/>
            </ac:spMkLst>
          </pc:spChg>
          <pc:spChg chg="mod">
            <ac:chgData name="Randall Duchesneau" userId="8477ff5a-2220-4023-8377-91f01e0a823a" providerId="ADAL" clId="{18C597C7-56D5-49A2-8FBF-36036EEAEB11}" dt="2020-03-11T12:45:29.426" v="8217" actId="1076"/>
            <ac:spMkLst>
              <pc:docMk/>
              <pc:sldMasterMk cId="1218169071" sldId="2147483648"/>
              <pc:sldLayoutMk cId="1043378440" sldId="2147483650"/>
              <ac:spMk id="7" creationId="{ED306B09-E449-4EBB-BCBD-BDDF64CB1B41}"/>
            </ac:spMkLst>
          </pc:spChg>
        </pc:sldLayoutChg>
        <pc:sldLayoutChg chg="del">
          <pc:chgData name="Randall Duchesneau" userId="8477ff5a-2220-4023-8377-91f01e0a823a" providerId="ADAL" clId="{18C597C7-56D5-49A2-8FBF-36036EEAEB11}" dt="2020-03-09T15:23:39.478" v="6587" actId="2696"/>
          <pc:sldLayoutMkLst>
            <pc:docMk/>
            <pc:sldMasterMk cId="1218169071" sldId="2147483648"/>
            <pc:sldLayoutMk cId="4042796131" sldId="2147483651"/>
          </pc:sldLayoutMkLst>
        </pc:sldLayoutChg>
        <pc:sldLayoutChg chg="modSp mod">
          <pc:chgData name="Randall Duchesneau" userId="8477ff5a-2220-4023-8377-91f01e0a823a" providerId="ADAL" clId="{18C597C7-56D5-49A2-8FBF-36036EEAEB11}" dt="2020-03-11T12:46:05.167" v="8223" actId="14100"/>
          <pc:sldLayoutMkLst>
            <pc:docMk/>
            <pc:sldMasterMk cId="1218169071" sldId="2147483648"/>
            <pc:sldLayoutMk cId="399752825" sldId="2147483652"/>
          </pc:sldLayoutMkLst>
          <pc:spChg chg="mod">
            <ac:chgData name="Randall Duchesneau" userId="8477ff5a-2220-4023-8377-91f01e0a823a" providerId="ADAL" clId="{18C597C7-56D5-49A2-8FBF-36036EEAEB11}" dt="2020-03-11T12:46:00.495" v="8222" actId="14100"/>
            <ac:spMkLst>
              <pc:docMk/>
              <pc:sldMasterMk cId="1218169071" sldId="2147483648"/>
              <pc:sldLayoutMk cId="399752825" sldId="2147483652"/>
              <ac:spMk id="3" creationId="{AB4C6CCF-55F7-48F6-87E8-BC052DB307FD}"/>
            </ac:spMkLst>
          </pc:spChg>
          <pc:spChg chg="mod">
            <ac:chgData name="Randall Duchesneau" userId="8477ff5a-2220-4023-8377-91f01e0a823a" providerId="ADAL" clId="{18C597C7-56D5-49A2-8FBF-36036EEAEB11}" dt="2020-03-11T12:46:05.167" v="8223" actId="14100"/>
            <ac:spMkLst>
              <pc:docMk/>
              <pc:sldMasterMk cId="1218169071" sldId="2147483648"/>
              <pc:sldLayoutMk cId="399752825" sldId="2147483652"/>
              <ac:spMk id="4" creationId="{7E6B3E64-8FF8-498D-B74A-55029DF1163E}"/>
            </ac:spMkLst>
          </pc:spChg>
          <pc:spChg chg="mod">
            <ac:chgData name="Randall Duchesneau" userId="8477ff5a-2220-4023-8377-91f01e0a823a" providerId="ADAL" clId="{18C597C7-56D5-49A2-8FBF-36036EEAEB11}" dt="2020-03-11T12:44:50.836" v="8212" actId="14100"/>
            <ac:spMkLst>
              <pc:docMk/>
              <pc:sldMasterMk cId="1218169071" sldId="2147483648"/>
              <pc:sldLayoutMk cId="399752825" sldId="2147483652"/>
              <ac:spMk id="8" creationId="{CF06FEE7-A277-42EE-AB13-5915A5FD959B}"/>
            </ac:spMkLst>
          </pc:spChg>
          <pc:spChg chg="mod">
            <ac:chgData name="Randall Duchesneau" userId="8477ff5a-2220-4023-8377-91f01e0a823a" providerId="ADAL" clId="{18C597C7-56D5-49A2-8FBF-36036EEAEB11}" dt="2020-03-11T12:45:21.505" v="8216" actId="14100"/>
            <ac:spMkLst>
              <pc:docMk/>
              <pc:sldMasterMk cId="1218169071" sldId="2147483648"/>
              <pc:sldLayoutMk cId="399752825" sldId="2147483652"/>
              <ac:spMk id="9" creationId="{1C8FB60F-F6C1-4988-8CF3-25C330147E17}"/>
            </ac:spMkLst>
          </pc:spChg>
        </pc:sldLayoutChg>
        <pc:sldLayoutChg chg="addSp delSp modSp mod">
          <pc:chgData name="Randall Duchesneau" userId="8477ff5a-2220-4023-8377-91f01e0a823a" providerId="ADAL" clId="{18C597C7-56D5-49A2-8FBF-36036EEAEB11}" dt="2020-03-11T18:27:42.140" v="9386" actId="1076"/>
          <pc:sldLayoutMkLst>
            <pc:docMk/>
            <pc:sldMasterMk cId="1218169071" sldId="2147483648"/>
            <pc:sldLayoutMk cId="666422744" sldId="2147483653"/>
          </pc:sldLayoutMkLst>
          <pc:spChg chg="mod">
            <ac:chgData name="Randall Duchesneau" userId="8477ff5a-2220-4023-8377-91f01e0a823a" providerId="ADAL" clId="{18C597C7-56D5-49A2-8FBF-36036EEAEB11}" dt="2020-03-11T18:27:25.866" v="9384" actId="1076"/>
            <ac:spMkLst>
              <pc:docMk/>
              <pc:sldMasterMk cId="1218169071" sldId="2147483648"/>
              <pc:sldLayoutMk cId="666422744" sldId="2147483653"/>
              <ac:spMk id="2" creationId="{A608529C-F8E2-4809-A577-E1860115D981}"/>
            </ac:spMkLst>
          </pc:spChg>
          <pc:spChg chg="mod">
            <ac:chgData name="Randall Duchesneau" userId="8477ff5a-2220-4023-8377-91f01e0a823a" providerId="ADAL" clId="{18C597C7-56D5-49A2-8FBF-36036EEAEB11}" dt="2020-03-11T18:27:35.243" v="9385" actId="1076"/>
            <ac:spMkLst>
              <pc:docMk/>
              <pc:sldMasterMk cId="1218169071" sldId="2147483648"/>
              <pc:sldLayoutMk cId="666422744" sldId="2147483653"/>
              <ac:spMk id="3" creationId="{FBEC35E7-05D9-4C50-83A5-0E3305A73947}"/>
            </ac:spMkLst>
          </pc:spChg>
          <pc:spChg chg="mod">
            <ac:chgData name="Randall Duchesneau" userId="8477ff5a-2220-4023-8377-91f01e0a823a" providerId="ADAL" clId="{18C597C7-56D5-49A2-8FBF-36036EEAEB11}" dt="2020-03-11T18:27:42.140" v="9386" actId="1076"/>
            <ac:spMkLst>
              <pc:docMk/>
              <pc:sldMasterMk cId="1218169071" sldId="2147483648"/>
              <pc:sldLayoutMk cId="666422744" sldId="2147483653"/>
              <ac:spMk id="5" creationId="{CD2B7CC7-A9E3-423A-9F39-A75240CF1C53}"/>
            </ac:spMkLst>
          </pc:spChg>
          <pc:spChg chg="del">
            <ac:chgData name="Randall Duchesneau" userId="8477ff5a-2220-4023-8377-91f01e0a823a" providerId="ADAL" clId="{18C597C7-56D5-49A2-8FBF-36036EEAEB11}" dt="2020-03-11T18:26:41.302" v="9377" actId="478"/>
            <ac:spMkLst>
              <pc:docMk/>
              <pc:sldMasterMk cId="1218169071" sldId="2147483648"/>
              <pc:sldLayoutMk cId="666422744" sldId="2147483653"/>
              <ac:spMk id="10" creationId="{03D547A1-667C-4F10-BD3E-B251E33364FB}"/>
            </ac:spMkLst>
          </pc:spChg>
          <pc:spChg chg="add mod ord">
            <ac:chgData name="Randall Duchesneau" userId="8477ff5a-2220-4023-8377-91f01e0a823a" providerId="ADAL" clId="{18C597C7-56D5-49A2-8FBF-36036EEAEB11}" dt="2020-03-11T18:27:14.660" v="9383" actId="1076"/>
            <ac:spMkLst>
              <pc:docMk/>
              <pc:sldMasterMk cId="1218169071" sldId="2147483648"/>
              <pc:sldLayoutMk cId="666422744" sldId="2147483653"/>
              <ac:spMk id="11" creationId="{5C7A4C74-14CF-48C6-B798-318EFA7F9B6F}"/>
            </ac:spMkLst>
          </pc:spChg>
        </pc:sldLayoutChg>
        <pc:sldLayoutChg chg="mod">
          <pc:chgData name="Randall Duchesneau" userId="8477ff5a-2220-4023-8377-91f01e0a823a" providerId="ADAL" clId="{18C597C7-56D5-49A2-8FBF-36036EEAEB11}" dt="2020-03-09T14:11:57.545" v="6328" actId="6014"/>
          <pc:sldLayoutMkLst>
            <pc:docMk/>
            <pc:sldMasterMk cId="1218169071" sldId="2147483648"/>
            <pc:sldLayoutMk cId="1272337622" sldId="2147483665"/>
          </pc:sldLayoutMkLst>
        </pc:sldLayoutChg>
        <pc:sldLayoutChg chg="addSp delSp modSp mod">
          <pc:chgData name="Randall Duchesneau" userId="8477ff5a-2220-4023-8377-91f01e0a823a" providerId="ADAL" clId="{18C597C7-56D5-49A2-8FBF-36036EEAEB11}" dt="2020-03-13T13:06:32.950" v="11590" actId="404"/>
          <pc:sldLayoutMkLst>
            <pc:docMk/>
            <pc:sldMasterMk cId="1218169071" sldId="2147483648"/>
            <pc:sldLayoutMk cId="2057568579" sldId="2147483667"/>
          </pc:sldLayoutMkLst>
          <pc:spChg chg="mod">
            <ac:chgData name="Randall Duchesneau" userId="8477ff5a-2220-4023-8377-91f01e0a823a" providerId="ADAL" clId="{18C597C7-56D5-49A2-8FBF-36036EEAEB11}" dt="2020-03-13T13:06:32.950" v="11590" actId="404"/>
            <ac:spMkLst>
              <pc:docMk/>
              <pc:sldMasterMk cId="1218169071" sldId="2147483648"/>
              <pc:sldLayoutMk cId="2057568579" sldId="2147483667"/>
              <ac:spMk id="2" creationId="{1E0F5A2E-A757-4793-B388-24F8F03E6562}"/>
            </ac:spMkLst>
          </pc:spChg>
          <pc:spChg chg="mod">
            <ac:chgData name="Randall Duchesneau" userId="8477ff5a-2220-4023-8377-91f01e0a823a" providerId="ADAL" clId="{18C597C7-56D5-49A2-8FBF-36036EEAEB11}" dt="2020-03-09T14:50:07.999" v="6442" actId="179"/>
            <ac:spMkLst>
              <pc:docMk/>
              <pc:sldMasterMk cId="1218169071" sldId="2147483648"/>
              <pc:sldLayoutMk cId="2057568579" sldId="2147483667"/>
              <ac:spMk id="3" creationId="{2F42475E-5270-4306-8D82-6E5D78E8083D}"/>
            </ac:spMkLst>
          </pc:spChg>
          <pc:spChg chg="del mod">
            <ac:chgData name="Randall Duchesneau" userId="8477ff5a-2220-4023-8377-91f01e0a823a" providerId="ADAL" clId="{18C597C7-56D5-49A2-8FBF-36036EEAEB11}" dt="2020-03-11T12:17:52.636" v="8129" actId="478"/>
            <ac:spMkLst>
              <pc:docMk/>
              <pc:sldMasterMk cId="1218169071" sldId="2147483648"/>
              <pc:sldLayoutMk cId="2057568579" sldId="2147483667"/>
              <ac:spMk id="5" creationId="{7DD95C91-FD95-4A64-9982-8170FCFBDF15}"/>
            </ac:spMkLst>
          </pc:spChg>
          <pc:spChg chg="del mod">
            <ac:chgData name="Randall Duchesneau" userId="8477ff5a-2220-4023-8377-91f01e0a823a" providerId="ADAL" clId="{18C597C7-56D5-49A2-8FBF-36036EEAEB11}" dt="2020-03-11T12:17:54.848" v="8130" actId="478"/>
            <ac:spMkLst>
              <pc:docMk/>
              <pc:sldMasterMk cId="1218169071" sldId="2147483648"/>
              <pc:sldLayoutMk cId="2057568579" sldId="2147483667"/>
              <ac:spMk id="6" creationId="{779DEF4E-7741-4C18-946E-4EFB4036F771}"/>
            </ac:spMkLst>
          </pc:spChg>
          <pc:spChg chg="del mod">
            <ac:chgData name="Randall Duchesneau" userId="8477ff5a-2220-4023-8377-91f01e0a823a" providerId="ADAL" clId="{18C597C7-56D5-49A2-8FBF-36036EEAEB11}" dt="2020-03-11T12:17:49.344" v="8128" actId="478"/>
            <ac:spMkLst>
              <pc:docMk/>
              <pc:sldMasterMk cId="1218169071" sldId="2147483648"/>
              <pc:sldLayoutMk cId="2057568579" sldId="2147483667"/>
              <ac:spMk id="7" creationId="{64D7BACE-A262-4F27-BC97-D9B60BEFD3A7}"/>
            </ac:spMkLst>
          </pc:spChg>
          <pc:spChg chg="mod">
            <ac:chgData name="Randall Duchesneau" userId="8477ff5a-2220-4023-8377-91f01e0a823a" providerId="ADAL" clId="{18C597C7-56D5-49A2-8FBF-36036EEAEB11}" dt="2020-03-09T12:05:07.405" v="6238" actId="1076"/>
            <ac:spMkLst>
              <pc:docMk/>
              <pc:sldMasterMk cId="1218169071" sldId="2147483648"/>
              <pc:sldLayoutMk cId="2057568579" sldId="2147483667"/>
              <ac:spMk id="8" creationId="{7D50FDA2-914B-4C9F-9F40-D95C4E499398}"/>
            </ac:spMkLst>
          </pc:spChg>
          <pc:spChg chg="mod">
            <ac:chgData name="Randall Duchesneau" userId="8477ff5a-2220-4023-8377-91f01e0a823a" providerId="ADAL" clId="{18C597C7-56D5-49A2-8FBF-36036EEAEB11}" dt="2020-03-11T12:37:49.862" v="8178" actId="14100"/>
            <ac:spMkLst>
              <pc:docMk/>
              <pc:sldMasterMk cId="1218169071" sldId="2147483648"/>
              <pc:sldLayoutMk cId="2057568579" sldId="2147483667"/>
              <ac:spMk id="10" creationId="{74441274-11C4-441D-9F82-942FD752EAA7}"/>
            </ac:spMkLst>
          </pc:spChg>
          <pc:spChg chg="add mod">
            <ac:chgData name="Randall Duchesneau" userId="8477ff5a-2220-4023-8377-91f01e0a823a" providerId="ADAL" clId="{18C597C7-56D5-49A2-8FBF-36036EEAEB11}" dt="2020-03-12T15:46:10.974" v="9866" actId="255"/>
            <ac:spMkLst>
              <pc:docMk/>
              <pc:sldMasterMk cId="1218169071" sldId="2147483648"/>
              <pc:sldLayoutMk cId="2057568579" sldId="2147483667"/>
              <ac:spMk id="11" creationId="{9AC3E652-706C-4482-B313-8406D7DAD5DE}"/>
            </ac:spMkLst>
          </pc:spChg>
          <pc:spChg chg="add mod">
            <ac:chgData name="Randall Duchesneau" userId="8477ff5a-2220-4023-8377-91f01e0a823a" providerId="ADAL" clId="{18C597C7-56D5-49A2-8FBF-36036EEAEB11}" dt="2020-03-11T12:37:41.411" v="8176" actId="1076"/>
            <ac:spMkLst>
              <pc:docMk/>
              <pc:sldMasterMk cId="1218169071" sldId="2147483648"/>
              <pc:sldLayoutMk cId="2057568579" sldId="2147483667"/>
              <ac:spMk id="12" creationId="{4E6A3393-DD9F-49C0-97AE-FACFA08A4D1E}"/>
            </ac:spMkLst>
          </pc:spChg>
          <pc:spChg chg="add mod">
            <ac:chgData name="Randall Duchesneau" userId="8477ff5a-2220-4023-8377-91f01e0a823a" providerId="ADAL" clId="{18C597C7-56D5-49A2-8FBF-36036EEAEB11}" dt="2020-03-11T15:03:55.141" v="8392" actId="207"/>
            <ac:spMkLst>
              <pc:docMk/>
              <pc:sldMasterMk cId="1218169071" sldId="2147483648"/>
              <pc:sldLayoutMk cId="2057568579" sldId="2147483667"/>
              <ac:spMk id="13" creationId="{8126AF47-619A-4C7C-97BF-D031FE4FC163}"/>
            </ac:spMkLst>
          </pc:spChg>
          <pc:picChg chg="add del mod ord">
            <ac:chgData name="Randall Duchesneau" userId="8477ff5a-2220-4023-8377-91f01e0a823a" providerId="ADAL" clId="{18C597C7-56D5-49A2-8FBF-36036EEAEB11}" dt="2020-03-11T12:31:48.443" v="8151" actId="478"/>
            <ac:picMkLst>
              <pc:docMk/>
              <pc:sldMasterMk cId="1218169071" sldId="2147483648"/>
              <pc:sldLayoutMk cId="2057568579" sldId="2147483667"/>
              <ac:picMk id="9" creationId="{4AF4DA78-C99A-43C9-9235-078ABB370AB9}"/>
            </ac:picMkLst>
          </pc:picChg>
        </pc:sldLayoutChg>
        <pc:sldLayoutChg chg="addSp delSp modSp del mod">
          <pc:chgData name="Randall Duchesneau" userId="8477ff5a-2220-4023-8377-91f01e0a823a" providerId="ADAL" clId="{18C597C7-56D5-49A2-8FBF-36036EEAEB11}" dt="2020-03-11T12:47:10.452" v="8227" actId="2696"/>
          <pc:sldLayoutMkLst>
            <pc:docMk/>
            <pc:sldMasterMk cId="1218169071" sldId="2147483648"/>
            <pc:sldLayoutMk cId="2615501201" sldId="2147483668"/>
          </pc:sldLayoutMkLst>
          <pc:spChg chg="mod">
            <ac:chgData name="Randall Duchesneau" userId="8477ff5a-2220-4023-8377-91f01e0a823a" providerId="ADAL" clId="{18C597C7-56D5-49A2-8FBF-36036EEAEB11}" dt="2020-03-09T13:34:11.558" v="6315" actId="242"/>
            <ac:spMkLst>
              <pc:docMk/>
              <pc:sldMasterMk cId="1218169071" sldId="2147483648"/>
              <pc:sldLayoutMk cId="2615501201" sldId="2147483668"/>
              <ac:spMk id="2" creationId="{1E0F5A2E-A757-4793-B388-24F8F03E6562}"/>
            </ac:spMkLst>
          </pc:spChg>
          <pc:spChg chg="del">
            <ac:chgData name="Randall Duchesneau" userId="8477ff5a-2220-4023-8377-91f01e0a823a" providerId="ADAL" clId="{18C597C7-56D5-49A2-8FBF-36036EEAEB11}" dt="2020-03-09T13:32:15.665" v="6308" actId="478"/>
            <ac:spMkLst>
              <pc:docMk/>
              <pc:sldMasterMk cId="1218169071" sldId="2147483648"/>
              <pc:sldLayoutMk cId="2615501201" sldId="2147483668"/>
              <ac:spMk id="5" creationId="{7DD95C91-FD95-4A64-9982-8170FCFBDF15}"/>
            </ac:spMkLst>
          </pc:spChg>
          <pc:spChg chg="del">
            <ac:chgData name="Randall Duchesneau" userId="8477ff5a-2220-4023-8377-91f01e0a823a" providerId="ADAL" clId="{18C597C7-56D5-49A2-8FBF-36036EEAEB11}" dt="2020-03-09T13:32:10.618" v="6307" actId="478"/>
            <ac:spMkLst>
              <pc:docMk/>
              <pc:sldMasterMk cId="1218169071" sldId="2147483648"/>
              <pc:sldLayoutMk cId="2615501201" sldId="2147483668"/>
              <ac:spMk id="6" creationId="{779DEF4E-7741-4C18-946E-4EFB4036F771}"/>
            </ac:spMkLst>
          </pc:spChg>
          <pc:spChg chg="del">
            <ac:chgData name="Randall Duchesneau" userId="8477ff5a-2220-4023-8377-91f01e0a823a" providerId="ADAL" clId="{18C597C7-56D5-49A2-8FBF-36036EEAEB11}" dt="2020-03-09T13:32:19.066" v="6309" actId="478"/>
            <ac:spMkLst>
              <pc:docMk/>
              <pc:sldMasterMk cId="1218169071" sldId="2147483648"/>
              <pc:sldLayoutMk cId="2615501201" sldId="2147483668"/>
              <ac:spMk id="7" creationId="{64D7BACE-A262-4F27-BC97-D9B60BEFD3A7}"/>
            </ac:spMkLst>
          </pc:spChg>
          <pc:spChg chg="del mod">
            <ac:chgData name="Randall Duchesneau" userId="8477ff5a-2220-4023-8377-91f01e0a823a" providerId="ADAL" clId="{18C597C7-56D5-49A2-8FBF-36036EEAEB11}" dt="2020-03-09T13:33:39.405" v="6312" actId="478"/>
            <ac:spMkLst>
              <pc:docMk/>
              <pc:sldMasterMk cId="1218169071" sldId="2147483648"/>
              <pc:sldLayoutMk cId="2615501201" sldId="2147483668"/>
              <ac:spMk id="10" creationId="{74441274-11C4-441D-9F82-942FD752EAA7}"/>
            </ac:spMkLst>
          </pc:spChg>
          <pc:spChg chg="mod">
            <ac:chgData name="Randall Duchesneau" userId="8477ff5a-2220-4023-8377-91f01e0a823a" providerId="ADAL" clId="{18C597C7-56D5-49A2-8FBF-36036EEAEB11}" dt="2020-03-09T13:36:55.890" v="6318" actId="14100"/>
            <ac:spMkLst>
              <pc:docMk/>
              <pc:sldMasterMk cId="1218169071" sldId="2147483648"/>
              <pc:sldLayoutMk cId="2615501201" sldId="2147483668"/>
              <ac:spMk id="11" creationId="{21B2E2F8-FE37-4EAB-AEE0-18B9612FBFB0}"/>
            </ac:spMkLst>
          </pc:spChg>
          <pc:spChg chg="add">
            <ac:chgData name="Randall Duchesneau" userId="8477ff5a-2220-4023-8377-91f01e0a823a" providerId="ADAL" clId="{18C597C7-56D5-49A2-8FBF-36036EEAEB11}" dt="2020-03-09T13:33:52.304" v="6313"/>
            <ac:spMkLst>
              <pc:docMk/>
              <pc:sldMasterMk cId="1218169071" sldId="2147483648"/>
              <pc:sldLayoutMk cId="2615501201" sldId="2147483668"/>
              <ac:spMk id="12" creationId="{A95E5D46-C71F-48B3-92E4-C51149E86AC7}"/>
            </ac:spMkLst>
          </pc:spChg>
          <pc:spChg chg="add">
            <ac:chgData name="Randall Duchesneau" userId="8477ff5a-2220-4023-8377-91f01e0a823a" providerId="ADAL" clId="{18C597C7-56D5-49A2-8FBF-36036EEAEB11}" dt="2020-03-09T13:36:47.623" v="6317"/>
            <ac:spMkLst>
              <pc:docMk/>
              <pc:sldMasterMk cId="1218169071" sldId="2147483648"/>
              <pc:sldLayoutMk cId="2615501201" sldId="2147483668"/>
              <ac:spMk id="13" creationId="{DB15E9D6-1ADC-4587-932D-30A547528BB0}"/>
            </ac:spMkLst>
          </pc:spChg>
          <pc:spChg chg="add">
            <ac:chgData name="Randall Duchesneau" userId="8477ff5a-2220-4023-8377-91f01e0a823a" providerId="ADAL" clId="{18C597C7-56D5-49A2-8FBF-36036EEAEB11}" dt="2020-03-09T13:36:47.623" v="6317"/>
            <ac:spMkLst>
              <pc:docMk/>
              <pc:sldMasterMk cId="1218169071" sldId="2147483648"/>
              <pc:sldLayoutMk cId="2615501201" sldId="2147483668"/>
              <ac:spMk id="14" creationId="{462F0C50-4954-4AB7-90C7-71487DC4C998}"/>
            </ac:spMkLst>
          </pc:spChg>
          <pc:spChg chg="add">
            <ac:chgData name="Randall Duchesneau" userId="8477ff5a-2220-4023-8377-91f01e0a823a" providerId="ADAL" clId="{18C597C7-56D5-49A2-8FBF-36036EEAEB11}" dt="2020-03-09T13:36:47.623" v="6317"/>
            <ac:spMkLst>
              <pc:docMk/>
              <pc:sldMasterMk cId="1218169071" sldId="2147483648"/>
              <pc:sldLayoutMk cId="2615501201" sldId="2147483668"/>
              <ac:spMk id="15" creationId="{9A1C93D8-CAFF-4F24-994D-2B909736ED48}"/>
            </ac:spMkLst>
          </pc:spChg>
          <pc:picChg chg="add">
            <ac:chgData name="Randall Duchesneau" userId="8477ff5a-2220-4023-8377-91f01e0a823a" providerId="ADAL" clId="{18C597C7-56D5-49A2-8FBF-36036EEAEB11}" dt="2020-03-09T13:37:13.004" v="6319"/>
            <ac:picMkLst>
              <pc:docMk/>
              <pc:sldMasterMk cId="1218169071" sldId="2147483648"/>
              <pc:sldLayoutMk cId="2615501201" sldId="2147483668"/>
              <ac:picMk id="16" creationId="{BDF7124B-273C-4A05-81AA-DC767E8607D3}"/>
            </ac:picMkLst>
          </pc:picChg>
        </pc:sldLayoutChg>
        <pc:sldLayoutChg chg="addSp delSp modSp mod">
          <pc:chgData name="Randall Duchesneau" userId="8477ff5a-2220-4023-8377-91f01e0a823a" providerId="ADAL" clId="{18C597C7-56D5-49A2-8FBF-36036EEAEB11}" dt="2020-03-13T13:04:09.705" v="11581" actId="14100"/>
          <pc:sldLayoutMkLst>
            <pc:docMk/>
            <pc:sldMasterMk cId="1218169071" sldId="2147483648"/>
            <pc:sldLayoutMk cId="2790856745" sldId="2147483669"/>
          </pc:sldLayoutMkLst>
          <pc:spChg chg="mod">
            <ac:chgData name="Randall Duchesneau" userId="8477ff5a-2220-4023-8377-91f01e0a823a" providerId="ADAL" clId="{18C597C7-56D5-49A2-8FBF-36036EEAEB11}" dt="2020-03-13T13:04:09.705" v="11581" actId="14100"/>
            <ac:spMkLst>
              <pc:docMk/>
              <pc:sldMasterMk cId="1218169071" sldId="2147483648"/>
              <pc:sldLayoutMk cId="2790856745" sldId="2147483669"/>
              <ac:spMk id="9" creationId="{22B5AAF8-0EAE-470D-8A42-08CADBF6D11B}"/>
            </ac:spMkLst>
          </pc:spChg>
          <pc:picChg chg="add del mod">
            <ac:chgData name="Randall Duchesneau" userId="8477ff5a-2220-4023-8377-91f01e0a823a" providerId="ADAL" clId="{18C597C7-56D5-49A2-8FBF-36036EEAEB11}" dt="2020-03-11T12:37:16.330" v="8173"/>
            <ac:picMkLst>
              <pc:docMk/>
              <pc:sldMasterMk cId="1218169071" sldId="2147483648"/>
              <pc:sldLayoutMk cId="2790856745" sldId="2147483669"/>
              <ac:picMk id="8" creationId="{AB249273-D8DB-4C98-BFDE-EEBE890503B1}"/>
            </ac:picMkLst>
          </pc:picChg>
        </pc:sldLayoutChg>
        <pc:sldLayoutChg chg="modSp mod">
          <pc:chgData name="Randall Duchesneau" userId="8477ff5a-2220-4023-8377-91f01e0a823a" providerId="ADAL" clId="{18C597C7-56D5-49A2-8FBF-36036EEAEB11}" dt="2020-03-09T12:05:47.643" v="6242" actId="1076"/>
          <pc:sldLayoutMkLst>
            <pc:docMk/>
            <pc:sldMasterMk cId="1218169071" sldId="2147483648"/>
            <pc:sldLayoutMk cId="4264869920" sldId="2147483670"/>
          </pc:sldLayoutMkLst>
          <pc:spChg chg="mod">
            <ac:chgData name="Randall Duchesneau" userId="8477ff5a-2220-4023-8377-91f01e0a823a" providerId="ADAL" clId="{18C597C7-56D5-49A2-8FBF-36036EEAEB11}" dt="2020-03-09T12:05:47.643" v="6242" actId="1076"/>
            <ac:spMkLst>
              <pc:docMk/>
              <pc:sldMasterMk cId="1218169071" sldId="2147483648"/>
              <pc:sldLayoutMk cId="4264869920" sldId="2147483670"/>
              <ac:spMk id="6" creationId="{779DEF4E-7741-4C18-946E-4EFB4036F771}"/>
            </ac:spMkLst>
          </pc:spChg>
          <pc:spChg chg="mod">
            <ac:chgData name="Randall Duchesneau" userId="8477ff5a-2220-4023-8377-91f01e0a823a" providerId="ADAL" clId="{18C597C7-56D5-49A2-8FBF-36036EEAEB11}" dt="2020-03-09T12:05:31.595" v="6240" actId="1076"/>
            <ac:spMkLst>
              <pc:docMk/>
              <pc:sldMasterMk cId="1218169071" sldId="2147483648"/>
              <pc:sldLayoutMk cId="4264869920" sldId="2147483670"/>
              <ac:spMk id="8" creationId="{7D50FDA2-914B-4C9F-9F40-D95C4E499398}"/>
            </ac:spMkLst>
          </pc:spChg>
        </pc:sldLayoutChg>
        <pc:sldLayoutChg chg="modSp mod">
          <pc:chgData name="Randall Duchesneau" userId="8477ff5a-2220-4023-8377-91f01e0a823a" providerId="ADAL" clId="{18C597C7-56D5-49A2-8FBF-36036EEAEB11}" dt="2020-03-13T12:54:24.960" v="11529" actId="122"/>
          <pc:sldLayoutMkLst>
            <pc:docMk/>
            <pc:sldMasterMk cId="1218169071" sldId="2147483648"/>
            <pc:sldLayoutMk cId="1641508990" sldId="2147483672"/>
          </pc:sldLayoutMkLst>
          <pc:spChg chg="mod">
            <ac:chgData name="Randall Duchesneau" userId="8477ff5a-2220-4023-8377-91f01e0a823a" providerId="ADAL" clId="{18C597C7-56D5-49A2-8FBF-36036EEAEB11}" dt="2020-03-13T12:54:05.316" v="11526" actId="14100"/>
            <ac:spMkLst>
              <pc:docMk/>
              <pc:sldMasterMk cId="1218169071" sldId="2147483648"/>
              <pc:sldLayoutMk cId="1641508990" sldId="2147483672"/>
              <ac:spMk id="3" creationId="{AB4C6CCF-55F7-48F6-87E8-BC052DB307FD}"/>
            </ac:spMkLst>
          </pc:spChg>
          <pc:spChg chg="mod">
            <ac:chgData name="Randall Duchesneau" userId="8477ff5a-2220-4023-8377-91f01e0a823a" providerId="ADAL" clId="{18C597C7-56D5-49A2-8FBF-36036EEAEB11}" dt="2020-03-13T12:54:10.653" v="11527" actId="14100"/>
            <ac:spMkLst>
              <pc:docMk/>
              <pc:sldMasterMk cId="1218169071" sldId="2147483648"/>
              <pc:sldLayoutMk cId="1641508990" sldId="2147483672"/>
              <ac:spMk id="4" creationId="{7E6B3E64-8FF8-498D-B74A-55029DF1163E}"/>
            </ac:spMkLst>
          </pc:spChg>
          <pc:spChg chg="mod">
            <ac:chgData name="Randall Duchesneau" userId="8477ff5a-2220-4023-8377-91f01e0a823a" providerId="ADAL" clId="{18C597C7-56D5-49A2-8FBF-36036EEAEB11}" dt="2020-03-13T12:53:45.886" v="11523" actId="14100"/>
            <ac:spMkLst>
              <pc:docMk/>
              <pc:sldMasterMk cId="1218169071" sldId="2147483648"/>
              <pc:sldLayoutMk cId="1641508990" sldId="2147483672"/>
              <ac:spMk id="8" creationId="{CF06FEE7-A277-42EE-AB13-5915A5FD959B}"/>
            </ac:spMkLst>
          </pc:spChg>
          <pc:spChg chg="mod">
            <ac:chgData name="Randall Duchesneau" userId="8477ff5a-2220-4023-8377-91f01e0a823a" providerId="ADAL" clId="{18C597C7-56D5-49A2-8FBF-36036EEAEB11}" dt="2020-03-13T12:54:24.960" v="11529" actId="122"/>
            <ac:spMkLst>
              <pc:docMk/>
              <pc:sldMasterMk cId="1218169071" sldId="2147483648"/>
              <pc:sldLayoutMk cId="1641508990" sldId="2147483672"/>
              <ac:spMk id="9" creationId="{1C8FB60F-F6C1-4988-8CF3-25C330147E17}"/>
            </ac:spMkLst>
          </pc:spChg>
          <pc:spChg chg="mod">
            <ac:chgData name="Randall Duchesneau" userId="8477ff5a-2220-4023-8377-91f01e0a823a" providerId="ADAL" clId="{18C597C7-56D5-49A2-8FBF-36036EEAEB11}" dt="2020-03-13T12:54:15.942" v="11528" actId="14100"/>
            <ac:spMkLst>
              <pc:docMk/>
              <pc:sldMasterMk cId="1218169071" sldId="2147483648"/>
              <pc:sldLayoutMk cId="1641508990" sldId="2147483672"/>
              <ac:spMk id="10" creationId="{ED195838-18AF-402F-A3BF-91915FFE85D7}"/>
            </ac:spMkLst>
          </pc:spChg>
        </pc:sldLayoutChg>
        <pc:sldLayoutChg chg="addSp delSp modSp mod">
          <pc:chgData name="Randall Duchesneau" userId="8477ff5a-2220-4023-8377-91f01e0a823a" providerId="ADAL" clId="{18C597C7-56D5-49A2-8FBF-36036EEAEB11}" dt="2020-03-10T14:52:22.811" v="7268" actId="14100"/>
          <pc:sldLayoutMkLst>
            <pc:docMk/>
            <pc:sldMasterMk cId="1218169071" sldId="2147483648"/>
            <pc:sldLayoutMk cId="777265440" sldId="2147483673"/>
          </pc:sldLayoutMkLst>
          <pc:spChg chg="mod">
            <ac:chgData name="Randall Duchesneau" userId="8477ff5a-2220-4023-8377-91f01e0a823a" providerId="ADAL" clId="{18C597C7-56D5-49A2-8FBF-36036EEAEB11}" dt="2020-03-10T14:49:41.902" v="7236" actId="12788"/>
            <ac:spMkLst>
              <pc:docMk/>
              <pc:sldMasterMk cId="1218169071" sldId="2147483648"/>
              <pc:sldLayoutMk cId="777265440" sldId="2147483673"/>
              <ac:spMk id="2" creationId="{A608529C-F8E2-4809-A577-E1860115D981}"/>
            </ac:spMkLst>
          </pc:spChg>
          <pc:spChg chg="mod">
            <ac:chgData name="Randall Duchesneau" userId="8477ff5a-2220-4023-8377-91f01e0a823a" providerId="ADAL" clId="{18C597C7-56D5-49A2-8FBF-36036EEAEB11}" dt="2020-03-10T14:51:22.758" v="7262" actId="14100"/>
            <ac:spMkLst>
              <pc:docMk/>
              <pc:sldMasterMk cId="1218169071" sldId="2147483648"/>
              <pc:sldLayoutMk cId="777265440" sldId="2147483673"/>
              <ac:spMk id="3" creationId="{FBEC35E7-05D9-4C50-83A5-0E3305A73947}"/>
            </ac:spMkLst>
          </pc:spChg>
          <pc:spChg chg="mod">
            <ac:chgData name="Randall Duchesneau" userId="8477ff5a-2220-4023-8377-91f01e0a823a" providerId="ADAL" clId="{18C597C7-56D5-49A2-8FBF-36036EEAEB11}" dt="2020-03-10T14:52:10.142" v="7265" actId="14100"/>
            <ac:spMkLst>
              <pc:docMk/>
              <pc:sldMasterMk cId="1218169071" sldId="2147483648"/>
              <pc:sldLayoutMk cId="777265440" sldId="2147483673"/>
              <ac:spMk id="4" creationId="{420DB25C-AD6E-40C3-A5ED-7D246B1650B6}"/>
            </ac:spMkLst>
          </pc:spChg>
          <pc:spChg chg="mod">
            <ac:chgData name="Randall Duchesneau" userId="8477ff5a-2220-4023-8377-91f01e0a823a" providerId="ADAL" clId="{18C597C7-56D5-49A2-8FBF-36036EEAEB11}" dt="2020-03-10T14:51:08.838" v="7260" actId="14100"/>
            <ac:spMkLst>
              <pc:docMk/>
              <pc:sldMasterMk cId="1218169071" sldId="2147483648"/>
              <pc:sldLayoutMk cId="777265440" sldId="2147483673"/>
              <ac:spMk id="5" creationId="{CD2B7CC7-A9E3-423A-9F39-A75240CF1C53}"/>
            </ac:spMkLst>
          </pc:spChg>
          <pc:spChg chg="mod">
            <ac:chgData name="Randall Duchesneau" userId="8477ff5a-2220-4023-8377-91f01e0a823a" providerId="ADAL" clId="{18C597C7-56D5-49A2-8FBF-36036EEAEB11}" dt="2020-03-10T14:52:22.811" v="7268" actId="14100"/>
            <ac:spMkLst>
              <pc:docMk/>
              <pc:sldMasterMk cId="1218169071" sldId="2147483648"/>
              <pc:sldLayoutMk cId="777265440" sldId="2147483673"/>
              <ac:spMk id="6" creationId="{F2B834CF-CD30-4B6C-8464-719AC8A457CB}"/>
            </ac:spMkLst>
          </pc:spChg>
          <pc:spChg chg="del mod">
            <ac:chgData name="Randall Duchesneau" userId="8477ff5a-2220-4023-8377-91f01e0a823a" providerId="ADAL" clId="{18C597C7-56D5-49A2-8FBF-36036EEAEB11}" dt="2020-03-10T12:17:04.085" v="7143" actId="478"/>
            <ac:spMkLst>
              <pc:docMk/>
              <pc:sldMasterMk cId="1218169071" sldId="2147483648"/>
              <pc:sldLayoutMk cId="777265440" sldId="2147483673"/>
              <ac:spMk id="9" creationId="{5D0E8155-3713-4F4E-86BD-BA0C73D8CBB4}"/>
            </ac:spMkLst>
          </pc:spChg>
          <pc:spChg chg="mod">
            <ac:chgData name="Randall Duchesneau" userId="8477ff5a-2220-4023-8377-91f01e0a823a" providerId="ADAL" clId="{18C597C7-56D5-49A2-8FBF-36036EEAEB11}" dt="2020-03-10T14:46:53.599" v="7194" actId="14100"/>
            <ac:spMkLst>
              <pc:docMk/>
              <pc:sldMasterMk cId="1218169071" sldId="2147483648"/>
              <pc:sldLayoutMk cId="777265440" sldId="2147483673"/>
              <ac:spMk id="10" creationId="{03D547A1-667C-4F10-BD3E-B251E33364FB}"/>
            </ac:spMkLst>
          </pc:spChg>
          <pc:spChg chg="add mod">
            <ac:chgData name="Randall Duchesneau" userId="8477ff5a-2220-4023-8377-91f01e0a823a" providerId="ADAL" clId="{18C597C7-56D5-49A2-8FBF-36036EEAEB11}" dt="2020-03-10T12:15:48.410" v="7130" actId="207"/>
            <ac:spMkLst>
              <pc:docMk/>
              <pc:sldMasterMk cId="1218169071" sldId="2147483648"/>
              <pc:sldLayoutMk cId="777265440" sldId="2147483673"/>
              <ac:spMk id="11" creationId="{4DD5A7AF-2F5A-4373-91F4-18C999B5F349}"/>
            </ac:spMkLst>
          </pc:spChg>
          <pc:picChg chg="add ord">
            <ac:chgData name="Randall Duchesneau" userId="8477ff5a-2220-4023-8377-91f01e0a823a" providerId="ADAL" clId="{18C597C7-56D5-49A2-8FBF-36036EEAEB11}" dt="2020-03-10T12:19:29.790" v="7152" actId="167"/>
            <ac:picMkLst>
              <pc:docMk/>
              <pc:sldMasterMk cId="1218169071" sldId="2147483648"/>
              <pc:sldLayoutMk cId="777265440" sldId="2147483673"/>
              <ac:picMk id="12" creationId="{4C9AE96E-6A85-45A4-861A-62F75A714A8B}"/>
            </ac:picMkLst>
          </pc:picChg>
        </pc:sldLayoutChg>
        <pc:sldLayoutChg chg="addSp delSp modSp mod">
          <pc:chgData name="Randall Duchesneau" userId="8477ff5a-2220-4023-8377-91f01e0a823a" providerId="ADAL" clId="{18C597C7-56D5-49A2-8FBF-36036EEAEB11}" dt="2020-03-13T13:03:33.413" v="11576" actId="403"/>
          <pc:sldLayoutMkLst>
            <pc:docMk/>
            <pc:sldMasterMk cId="1218169071" sldId="2147483648"/>
            <pc:sldLayoutMk cId="2771579080" sldId="2147483674"/>
          </pc:sldLayoutMkLst>
          <pc:spChg chg="mod">
            <ac:chgData name="Randall Duchesneau" userId="8477ff5a-2220-4023-8377-91f01e0a823a" providerId="ADAL" clId="{18C597C7-56D5-49A2-8FBF-36036EEAEB11}" dt="2020-03-09T12:53:34.534" v="6302" actId="207"/>
            <ac:spMkLst>
              <pc:docMk/>
              <pc:sldMasterMk cId="1218169071" sldId="2147483648"/>
              <pc:sldLayoutMk cId="2771579080" sldId="2147483674"/>
              <ac:spMk id="5" creationId="{7DD95C91-FD95-4A64-9982-8170FCFBDF15}"/>
            </ac:spMkLst>
          </pc:spChg>
          <pc:spChg chg="mod">
            <ac:chgData name="Randall Duchesneau" userId="8477ff5a-2220-4023-8377-91f01e0a823a" providerId="ADAL" clId="{18C597C7-56D5-49A2-8FBF-36036EEAEB11}" dt="2020-03-09T12:53:28.789" v="6301" actId="207"/>
            <ac:spMkLst>
              <pc:docMk/>
              <pc:sldMasterMk cId="1218169071" sldId="2147483648"/>
              <pc:sldLayoutMk cId="2771579080" sldId="2147483674"/>
              <ac:spMk id="7" creationId="{64D7BACE-A262-4F27-BC97-D9B60BEFD3A7}"/>
            </ac:spMkLst>
          </pc:spChg>
          <pc:spChg chg="add ord">
            <ac:chgData name="Randall Duchesneau" userId="8477ff5a-2220-4023-8377-91f01e0a823a" providerId="ADAL" clId="{18C597C7-56D5-49A2-8FBF-36036EEAEB11}" dt="2020-03-09T12:48:21.078" v="6258" actId="167"/>
            <ac:spMkLst>
              <pc:docMk/>
              <pc:sldMasterMk cId="1218169071" sldId="2147483648"/>
              <pc:sldLayoutMk cId="2771579080" sldId="2147483674"/>
              <ac:spMk id="8" creationId="{15877A78-DE51-472F-8FA7-56B5D369E109}"/>
            </ac:spMkLst>
          </pc:spChg>
          <pc:spChg chg="mod">
            <ac:chgData name="Randall Duchesneau" userId="8477ff5a-2220-4023-8377-91f01e0a823a" providerId="ADAL" clId="{18C597C7-56D5-49A2-8FBF-36036EEAEB11}" dt="2020-03-13T13:03:33.413" v="11576" actId="403"/>
            <ac:spMkLst>
              <pc:docMk/>
              <pc:sldMasterMk cId="1218169071" sldId="2147483648"/>
              <pc:sldLayoutMk cId="2771579080" sldId="2147483674"/>
              <ac:spMk id="9" creationId="{22B5AAF8-0EAE-470D-8A42-08CADBF6D11B}"/>
            </ac:spMkLst>
          </pc:spChg>
          <pc:spChg chg="del">
            <ac:chgData name="Randall Duchesneau" userId="8477ff5a-2220-4023-8377-91f01e0a823a" providerId="ADAL" clId="{18C597C7-56D5-49A2-8FBF-36036EEAEB11}" dt="2020-03-09T12:48:12.790" v="6256" actId="478"/>
            <ac:spMkLst>
              <pc:docMk/>
              <pc:sldMasterMk cId="1218169071" sldId="2147483648"/>
              <pc:sldLayoutMk cId="2771579080" sldId="2147483674"/>
              <ac:spMk id="10" creationId="{DD83A464-5DEF-46C4-9E43-319B8D45A05F}"/>
            </ac:spMkLst>
          </pc:spChg>
          <pc:picChg chg="add del mod">
            <ac:chgData name="Randall Duchesneau" userId="8477ff5a-2220-4023-8377-91f01e0a823a" providerId="ADAL" clId="{18C597C7-56D5-49A2-8FBF-36036EEAEB11}" dt="2020-03-11T12:37:05.023" v="8172"/>
            <ac:picMkLst>
              <pc:docMk/>
              <pc:sldMasterMk cId="1218169071" sldId="2147483648"/>
              <pc:sldLayoutMk cId="2771579080" sldId="2147483674"/>
              <ac:picMk id="10" creationId="{D4FE6209-F67B-4086-AB84-E119831F0E63}"/>
            </ac:picMkLst>
          </pc:picChg>
        </pc:sldLayoutChg>
        <pc:sldLayoutChg chg="delSp del mod">
          <pc:chgData name="Randall Duchesneau" userId="8477ff5a-2220-4023-8377-91f01e0a823a" providerId="ADAL" clId="{18C597C7-56D5-49A2-8FBF-36036EEAEB11}" dt="2020-03-09T15:22:17.240" v="6584" actId="2696"/>
          <pc:sldLayoutMkLst>
            <pc:docMk/>
            <pc:sldMasterMk cId="1218169071" sldId="2147483648"/>
            <pc:sldLayoutMk cId="519408168" sldId="2147483675"/>
          </pc:sldLayoutMkLst>
          <pc:spChg chg="del">
            <ac:chgData name="Randall Duchesneau" userId="8477ff5a-2220-4023-8377-91f01e0a823a" providerId="ADAL" clId="{18C597C7-56D5-49A2-8FBF-36036EEAEB11}" dt="2020-03-09T14:06:57.450" v="6320" actId="478"/>
            <ac:spMkLst>
              <pc:docMk/>
              <pc:sldMasterMk cId="1218169071" sldId="2147483648"/>
              <pc:sldLayoutMk cId="519408168" sldId="2147483675"/>
              <ac:spMk id="3" creationId="{2F42475E-5270-4306-8D82-6E5D78E8083D}"/>
            </ac:spMkLst>
          </pc:spChg>
        </pc:sldLayoutChg>
        <pc:sldLayoutChg chg="new del mod">
          <pc:chgData name="Randall Duchesneau" userId="8477ff5a-2220-4023-8377-91f01e0a823a" providerId="ADAL" clId="{18C597C7-56D5-49A2-8FBF-36036EEAEB11}" dt="2020-03-09T14:38:47.109" v="6388" actId="2696"/>
          <pc:sldLayoutMkLst>
            <pc:docMk/>
            <pc:sldMasterMk cId="1218169071" sldId="2147483648"/>
            <pc:sldLayoutMk cId="1796508298" sldId="2147483676"/>
          </pc:sldLayoutMkLst>
        </pc:sldLayoutChg>
        <pc:sldLayoutChg chg="addSp delSp modSp del mod">
          <pc:chgData name="Randall Duchesneau" userId="8477ff5a-2220-4023-8377-91f01e0a823a" providerId="ADAL" clId="{18C597C7-56D5-49A2-8FBF-36036EEAEB11}" dt="2020-03-09T15:22:51.983" v="6586" actId="2696"/>
          <pc:sldLayoutMkLst>
            <pc:docMk/>
            <pc:sldMasterMk cId="1218169071" sldId="2147483648"/>
            <pc:sldLayoutMk cId="2862327359" sldId="2147483676"/>
          </pc:sldLayoutMkLst>
          <pc:spChg chg="mod">
            <ac:chgData name="Randall Duchesneau" userId="8477ff5a-2220-4023-8377-91f01e0a823a" providerId="ADAL" clId="{18C597C7-56D5-49A2-8FBF-36036EEAEB11}" dt="2020-03-09T14:41:31.746" v="6395" actId="207"/>
            <ac:spMkLst>
              <pc:docMk/>
              <pc:sldMasterMk cId="1218169071" sldId="2147483648"/>
              <pc:sldLayoutMk cId="2862327359" sldId="2147483676"/>
              <ac:spMk id="3" creationId="{AB4C6CCF-55F7-48F6-87E8-BC052DB307FD}"/>
            </ac:spMkLst>
          </pc:spChg>
          <pc:spChg chg="mod">
            <ac:chgData name="Randall Duchesneau" userId="8477ff5a-2220-4023-8377-91f01e0a823a" providerId="ADAL" clId="{18C597C7-56D5-49A2-8FBF-36036EEAEB11}" dt="2020-03-09T14:41:41.567" v="6396" actId="14100"/>
            <ac:spMkLst>
              <pc:docMk/>
              <pc:sldMasterMk cId="1218169071" sldId="2147483648"/>
              <pc:sldLayoutMk cId="2862327359" sldId="2147483676"/>
              <ac:spMk id="4" creationId="{7E6B3E64-8FF8-498D-B74A-55029DF1163E}"/>
            </ac:spMkLst>
          </pc:spChg>
          <pc:spChg chg="del">
            <ac:chgData name="Randall Duchesneau" userId="8477ff5a-2220-4023-8377-91f01e0a823a" providerId="ADAL" clId="{18C597C7-56D5-49A2-8FBF-36036EEAEB11}" dt="2020-03-09T14:40:48.589" v="6392"/>
            <ac:spMkLst>
              <pc:docMk/>
              <pc:sldMasterMk cId="1218169071" sldId="2147483648"/>
              <pc:sldLayoutMk cId="2862327359" sldId="2147483676"/>
              <ac:spMk id="8" creationId="{CF06FEE7-A277-42EE-AB13-5915A5FD959B}"/>
            </ac:spMkLst>
          </pc:spChg>
          <pc:spChg chg="mod">
            <ac:chgData name="Randall Duchesneau" userId="8477ff5a-2220-4023-8377-91f01e0a823a" providerId="ADAL" clId="{18C597C7-56D5-49A2-8FBF-36036EEAEB11}" dt="2020-03-09T14:40:31.575" v="6389" actId="14100"/>
            <ac:spMkLst>
              <pc:docMk/>
              <pc:sldMasterMk cId="1218169071" sldId="2147483648"/>
              <pc:sldLayoutMk cId="2862327359" sldId="2147483676"/>
              <ac:spMk id="9" creationId="{1C8FB60F-F6C1-4988-8CF3-25C330147E17}"/>
            </ac:spMkLst>
          </pc:spChg>
          <pc:spChg chg="add ord">
            <ac:chgData name="Randall Duchesneau" userId="8477ff5a-2220-4023-8377-91f01e0a823a" providerId="ADAL" clId="{18C597C7-56D5-49A2-8FBF-36036EEAEB11}" dt="2020-03-09T14:41:04.824" v="6394" actId="167"/>
            <ac:spMkLst>
              <pc:docMk/>
              <pc:sldMasterMk cId="1218169071" sldId="2147483648"/>
              <pc:sldLayoutMk cId="2862327359" sldId="2147483676"/>
              <ac:spMk id="10" creationId="{B6EAF04A-E9E2-48BA-9DE1-5A0EA69F2F23}"/>
            </ac:spMkLst>
          </pc:spChg>
        </pc:sldLayoutChg>
        <pc:sldLayoutChg chg="delSp modSp mod">
          <pc:chgData name="Randall Duchesneau" userId="8477ff5a-2220-4023-8377-91f01e0a823a" providerId="ADAL" clId="{18C597C7-56D5-49A2-8FBF-36036EEAEB11}" dt="2020-03-13T13:07:01.060" v="11602" actId="403"/>
          <pc:sldLayoutMkLst>
            <pc:docMk/>
            <pc:sldMasterMk cId="1218169071" sldId="2147483648"/>
            <pc:sldLayoutMk cId="3223993131" sldId="2147483677"/>
          </pc:sldLayoutMkLst>
          <pc:spChg chg="mod">
            <ac:chgData name="Randall Duchesneau" userId="8477ff5a-2220-4023-8377-91f01e0a823a" providerId="ADAL" clId="{18C597C7-56D5-49A2-8FBF-36036EEAEB11}" dt="2020-03-13T13:07:01.060" v="11602" actId="403"/>
            <ac:spMkLst>
              <pc:docMk/>
              <pc:sldMasterMk cId="1218169071" sldId="2147483648"/>
              <pc:sldLayoutMk cId="3223993131" sldId="2147483677"/>
              <ac:spMk id="2" creationId="{1E0F5A2E-A757-4793-B388-24F8F03E6562}"/>
            </ac:spMkLst>
          </pc:spChg>
          <pc:spChg chg="mod">
            <ac:chgData name="Randall Duchesneau" userId="8477ff5a-2220-4023-8377-91f01e0a823a" providerId="ADAL" clId="{18C597C7-56D5-49A2-8FBF-36036EEAEB11}" dt="2020-03-11T12:42:43.489" v="8200" actId="1076"/>
            <ac:spMkLst>
              <pc:docMk/>
              <pc:sldMasterMk cId="1218169071" sldId="2147483648"/>
              <pc:sldLayoutMk cId="3223993131" sldId="2147483677"/>
              <ac:spMk id="5" creationId="{7DD95C91-FD95-4A64-9982-8170FCFBDF15}"/>
            </ac:spMkLst>
          </pc:spChg>
          <pc:spChg chg="mod">
            <ac:chgData name="Randall Duchesneau" userId="8477ff5a-2220-4023-8377-91f01e0a823a" providerId="ADAL" clId="{18C597C7-56D5-49A2-8FBF-36036EEAEB11}" dt="2020-03-11T15:03:23.715" v="8389" actId="207"/>
            <ac:spMkLst>
              <pc:docMk/>
              <pc:sldMasterMk cId="1218169071" sldId="2147483648"/>
              <pc:sldLayoutMk cId="3223993131" sldId="2147483677"/>
              <ac:spMk id="6" creationId="{779DEF4E-7741-4C18-946E-4EFB4036F771}"/>
            </ac:spMkLst>
          </pc:spChg>
          <pc:spChg chg="mod">
            <ac:chgData name="Randall Duchesneau" userId="8477ff5a-2220-4023-8377-91f01e0a823a" providerId="ADAL" clId="{18C597C7-56D5-49A2-8FBF-36036EEAEB11}" dt="2020-03-11T12:42:43.489" v="8200" actId="1076"/>
            <ac:spMkLst>
              <pc:docMk/>
              <pc:sldMasterMk cId="1218169071" sldId="2147483648"/>
              <pc:sldLayoutMk cId="3223993131" sldId="2147483677"/>
              <ac:spMk id="7" creationId="{64D7BACE-A262-4F27-BC97-D9B60BEFD3A7}"/>
            </ac:spMkLst>
          </pc:spChg>
          <pc:spChg chg="del">
            <ac:chgData name="Randall Duchesneau" userId="8477ff5a-2220-4023-8377-91f01e0a823a" providerId="ADAL" clId="{18C597C7-56D5-49A2-8FBF-36036EEAEB11}" dt="2020-03-09T15:11:29.966" v="6569" actId="478"/>
            <ac:spMkLst>
              <pc:docMk/>
              <pc:sldMasterMk cId="1218169071" sldId="2147483648"/>
              <pc:sldLayoutMk cId="3223993131" sldId="2147483677"/>
              <ac:spMk id="10" creationId="{74441274-11C4-441D-9F82-942FD752EAA7}"/>
            </ac:spMkLst>
          </pc:spChg>
          <pc:picChg chg="del">
            <ac:chgData name="Randall Duchesneau" userId="8477ff5a-2220-4023-8377-91f01e0a823a" providerId="ADAL" clId="{18C597C7-56D5-49A2-8FBF-36036EEAEB11}" dt="2020-03-11T12:42:20.210" v="8199" actId="478"/>
            <ac:picMkLst>
              <pc:docMk/>
              <pc:sldMasterMk cId="1218169071" sldId="2147483648"/>
              <pc:sldLayoutMk cId="3223993131" sldId="2147483677"/>
              <ac:picMk id="9" creationId="{4AF4DA78-C99A-43C9-9235-078ABB370AB9}"/>
            </ac:picMkLst>
          </pc:picChg>
        </pc:sldLayoutChg>
        <pc:sldLayoutChg chg="addSp delSp modSp mod">
          <pc:chgData name="Randall Duchesneau" userId="8477ff5a-2220-4023-8377-91f01e0a823a" providerId="ADAL" clId="{18C597C7-56D5-49A2-8FBF-36036EEAEB11}" dt="2020-03-09T15:38:02.612" v="6639" actId="12788"/>
          <pc:sldLayoutMkLst>
            <pc:docMk/>
            <pc:sldMasterMk cId="1218169071" sldId="2147483648"/>
            <pc:sldLayoutMk cId="1710112063" sldId="2147483678"/>
          </pc:sldLayoutMkLst>
          <pc:spChg chg="add del">
            <ac:chgData name="Randall Duchesneau" userId="8477ff5a-2220-4023-8377-91f01e0a823a" providerId="ADAL" clId="{18C597C7-56D5-49A2-8FBF-36036EEAEB11}" dt="2020-03-09T15:30:59.668" v="6605" actId="11529"/>
            <ac:spMkLst>
              <pc:docMk/>
              <pc:sldMasterMk cId="1218169071" sldId="2147483648"/>
              <pc:sldLayoutMk cId="1710112063" sldId="2147483678"/>
              <ac:spMk id="4" creationId="{AD1DCE36-10CD-4B55-B51B-E685338E0E48}"/>
            </ac:spMkLst>
          </pc:spChg>
          <pc:spChg chg="add mod">
            <ac:chgData name="Randall Duchesneau" userId="8477ff5a-2220-4023-8377-91f01e0a823a" providerId="ADAL" clId="{18C597C7-56D5-49A2-8FBF-36036EEAEB11}" dt="2020-03-09T15:37:46.957" v="6638" actId="12789"/>
            <ac:spMkLst>
              <pc:docMk/>
              <pc:sldMasterMk cId="1218169071" sldId="2147483648"/>
              <pc:sldLayoutMk cId="1710112063" sldId="2147483678"/>
              <ac:spMk id="10" creationId="{596323FF-3A37-409B-8D23-75C1FF7C59A2}"/>
            </ac:spMkLst>
          </pc:spChg>
          <pc:spChg chg="add mod">
            <ac:chgData name="Randall Duchesneau" userId="8477ff5a-2220-4023-8377-91f01e0a823a" providerId="ADAL" clId="{18C597C7-56D5-49A2-8FBF-36036EEAEB11}" dt="2020-03-09T15:38:02.612" v="6639" actId="12788"/>
            <ac:spMkLst>
              <pc:docMk/>
              <pc:sldMasterMk cId="1218169071" sldId="2147483648"/>
              <pc:sldLayoutMk cId="1710112063" sldId="2147483678"/>
              <ac:spMk id="11" creationId="{AE446BF0-0B89-4E54-A7D4-D9EC5337D2EE}"/>
            </ac:spMkLst>
          </pc:spChg>
          <pc:spChg chg="add mod">
            <ac:chgData name="Randall Duchesneau" userId="8477ff5a-2220-4023-8377-91f01e0a823a" providerId="ADAL" clId="{18C597C7-56D5-49A2-8FBF-36036EEAEB11}" dt="2020-03-09T15:37:23.187" v="6637" actId="12788"/>
            <ac:spMkLst>
              <pc:docMk/>
              <pc:sldMasterMk cId="1218169071" sldId="2147483648"/>
              <pc:sldLayoutMk cId="1710112063" sldId="2147483678"/>
              <ac:spMk id="12" creationId="{767292E4-EF36-4C6E-A11F-8DE22DFAA542}"/>
            </ac:spMkLst>
          </pc:spChg>
          <pc:spChg chg="add mod">
            <ac:chgData name="Randall Duchesneau" userId="8477ff5a-2220-4023-8377-91f01e0a823a" providerId="ADAL" clId="{18C597C7-56D5-49A2-8FBF-36036EEAEB11}" dt="2020-03-09T15:38:02.612" v="6639" actId="12788"/>
            <ac:spMkLst>
              <pc:docMk/>
              <pc:sldMasterMk cId="1218169071" sldId="2147483648"/>
              <pc:sldLayoutMk cId="1710112063" sldId="2147483678"/>
              <ac:spMk id="13" creationId="{D9187C51-AFAD-4E16-A1CF-6A601D8DE033}"/>
            </ac:spMkLst>
          </pc:spChg>
        </pc:sldLayoutChg>
        <pc:sldLayoutChg chg="addSp delSp modSp mod">
          <pc:chgData name="Randall Duchesneau" userId="8477ff5a-2220-4023-8377-91f01e0a823a" providerId="ADAL" clId="{18C597C7-56D5-49A2-8FBF-36036EEAEB11}" dt="2020-03-13T13:06:56.238" v="11599" actId="403"/>
          <pc:sldLayoutMkLst>
            <pc:docMk/>
            <pc:sldMasterMk cId="1218169071" sldId="2147483648"/>
            <pc:sldLayoutMk cId="1163774393" sldId="2147483679"/>
          </pc:sldLayoutMkLst>
          <pc:spChg chg="mod">
            <ac:chgData name="Randall Duchesneau" userId="8477ff5a-2220-4023-8377-91f01e0a823a" providerId="ADAL" clId="{18C597C7-56D5-49A2-8FBF-36036EEAEB11}" dt="2020-03-13T13:06:56.238" v="11599" actId="403"/>
            <ac:spMkLst>
              <pc:docMk/>
              <pc:sldMasterMk cId="1218169071" sldId="2147483648"/>
              <pc:sldLayoutMk cId="1163774393" sldId="2147483679"/>
              <ac:spMk id="2" creationId="{1E0F5A2E-A757-4793-B388-24F8F03E6562}"/>
            </ac:spMkLst>
          </pc:spChg>
          <pc:spChg chg="add del">
            <ac:chgData name="Randall Duchesneau" userId="8477ff5a-2220-4023-8377-91f01e0a823a" providerId="ADAL" clId="{18C597C7-56D5-49A2-8FBF-36036EEAEB11}" dt="2020-03-09T17:16:35.367" v="6647" actId="11529"/>
            <ac:spMkLst>
              <pc:docMk/>
              <pc:sldMasterMk cId="1218169071" sldId="2147483648"/>
              <pc:sldLayoutMk cId="1163774393" sldId="2147483679"/>
              <ac:spMk id="4" creationId="{B81F9890-2BB4-437F-A397-7979F5F3CC0A}"/>
            </ac:spMkLst>
          </pc:spChg>
          <pc:spChg chg="mod">
            <ac:chgData name="Randall Duchesneau" userId="8477ff5a-2220-4023-8377-91f01e0a823a" providerId="ADAL" clId="{18C597C7-56D5-49A2-8FBF-36036EEAEB11}" dt="2020-03-11T12:40:19.868" v="8187" actId="1076"/>
            <ac:spMkLst>
              <pc:docMk/>
              <pc:sldMasterMk cId="1218169071" sldId="2147483648"/>
              <pc:sldLayoutMk cId="1163774393" sldId="2147483679"/>
              <ac:spMk id="5" creationId="{7DD95C91-FD95-4A64-9982-8170FCFBDF15}"/>
            </ac:spMkLst>
          </pc:spChg>
          <pc:spChg chg="mod">
            <ac:chgData name="Randall Duchesneau" userId="8477ff5a-2220-4023-8377-91f01e0a823a" providerId="ADAL" clId="{18C597C7-56D5-49A2-8FBF-36036EEAEB11}" dt="2020-03-11T15:05:02.277" v="8401" actId="207"/>
            <ac:spMkLst>
              <pc:docMk/>
              <pc:sldMasterMk cId="1218169071" sldId="2147483648"/>
              <pc:sldLayoutMk cId="1163774393" sldId="2147483679"/>
              <ac:spMk id="6" creationId="{779DEF4E-7741-4C18-946E-4EFB4036F771}"/>
            </ac:spMkLst>
          </pc:spChg>
          <pc:spChg chg="mod">
            <ac:chgData name="Randall Duchesneau" userId="8477ff5a-2220-4023-8377-91f01e0a823a" providerId="ADAL" clId="{18C597C7-56D5-49A2-8FBF-36036EEAEB11}" dt="2020-03-11T12:40:19.868" v="8187" actId="1076"/>
            <ac:spMkLst>
              <pc:docMk/>
              <pc:sldMasterMk cId="1218169071" sldId="2147483648"/>
              <pc:sldLayoutMk cId="1163774393" sldId="2147483679"/>
              <ac:spMk id="7" creationId="{64D7BACE-A262-4F27-BC97-D9B60BEFD3A7}"/>
            </ac:spMkLst>
          </pc:spChg>
          <pc:spChg chg="add mod">
            <ac:chgData name="Randall Duchesneau" userId="8477ff5a-2220-4023-8377-91f01e0a823a" providerId="ADAL" clId="{18C597C7-56D5-49A2-8FBF-36036EEAEB11}" dt="2020-03-11T12:41:23.627" v="8192" actId="14100"/>
            <ac:spMkLst>
              <pc:docMk/>
              <pc:sldMasterMk cId="1218169071" sldId="2147483648"/>
              <pc:sldLayoutMk cId="1163774393" sldId="2147483679"/>
              <ac:spMk id="10" creationId="{23C53321-88C2-4D51-B9CD-8C130E237398}"/>
            </ac:spMkLst>
          </pc:spChg>
          <pc:spChg chg="add mod">
            <ac:chgData name="Randall Duchesneau" userId="8477ff5a-2220-4023-8377-91f01e0a823a" providerId="ADAL" clId="{18C597C7-56D5-49A2-8FBF-36036EEAEB11}" dt="2020-03-11T12:42:06.019" v="8198" actId="14100"/>
            <ac:spMkLst>
              <pc:docMk/>
              <pc:sldMasterMk cId="1218169071" sldId="2147483648"/>
              <pc:sldLayoutMk cId="1163774393" sldId="2147483679"/>
              <ac:spMk id="11" creationId="{D0597672-733C-4AF4-8D3E-C6BC8CCFD385}"/>
            </ac:spMkLst>
          </pc:spChg>
          <pc:spChg chg="add mod">
            <ac:chgData name="Randall Duchesneau" userId="8477ff5a-2220-4023-8377-91f01e0a823a" providerId="ADAL" clId="{18C597C7-56D5-49A2-8FBF-36036EEAEB11}" dt="2020-03-11T12:41:41.787" v="8194" actId="1076"/>
            <ac:spMkLst>
              <pc:docMk/>
              <pc:sldMasterMk cId="1218169071" sldId="2147483648"/>
              <pc:sldLayoutMk cId="1163774393" sldId="2147483679"/>
              <ac:spMk id="12" creationId="{51DFD31D-5B31-4AAC-A3B0-126A1C5E8261}"/>
            </ac:spMkLst>
          </pc:spChg>
          <pc:spChg chg="add mod">
            <ac:chgData name="Randall Duchesneau" userId="8477ff5a-2220-4023-8377-91f01e0a823a" providerId="ADAL" clId="{18C597C7-56D5-49A2-8FBF-36036EEAEB11}" dt="2020-03-11T12:42:00.022" v="8197" actId="14100"/>
            <ac:spMkLst>
              <pc:docMk/>
              <pc:sldMasterMk cId="1218169071" sldId="2147483648"/>
              <pc:sldLayoutMk cId="1163774393" sldId="2147483679"/>
              <ac:spMk id="13" creationId="{50AAC368-60A4-4EB9-B77F-4B0A76466084}"/>
            </ac:spMkLst>
          </pc:spChg>
          <pc:picChg chg="del">
            <ac:chgData name="Randall Duchesneau" userId="8477ff5a-2220-4023-8377-91f01e0a823a" providerId="ADAL" clId="{18C597C7-56D5-49A2-8FBF-36036EEAEB11}" dt="2020-03-11T12:40:03.033" v="8186" actId="478"/>
            <ac:picMkLst>
              <pc:docMk/>
              <pc:sldMasterMk cId="1218169071" sldId="2147483648"/>
              <pc:sldLayoutMk cId="1163774393" sldId="2147483679"/>
              <ac:picMk id="9" creationId="{4AF4DA78-C99A-43C9-9235-078ABB370AB9}"/>
            </ac:picMkLst>
          </pc:picChg>
        </pc:sldLayoutChg>
        <pc:sldLayoutChg chg="addSp delSp modSp mod">
          <pc:chgData name="Randall Duchesneau" userId="8477ff5a-2220-4023-8377-91f01e0a823a" providerId="ADAL" clId="{18C597C7-56D5-49A2-8FBF-36036EEAEB11}" dt="2020-03-13T13:05:38.404" v="11584" actId="403"/>
          <pc:sldLayoutMkLst>
            <pc:docMk/>
            <pc:sldMasterMk cId="1218169071" sldId="2147483648"/>
            <pc:sldLayoutMk cId="3931070962" sldId="2147483680"/>
          </pc:sldLayoutMkLst>
          <pc:spChg chg="mod">
            <ac:chgData name="Randall Duchesneau" userId="8477ff5a-2220-4023-8377-91f01e0a823a" providerId="ADAL" clId="{18C597C7-56D5-49A2-8FBF-36036EEAEB11}" dt="2020-03-13T13:05:38.404" v="11584" actId="403"/>
            <ac:spMkLst>
              <pc:docMk/>
              <pc:sldMasterMk cId="1218169071" sldId="2147483648"/>
              <pc:sldLayoutMk cId="3931070962" sldId="2147483680"/>
              <ac:spMk id="2" creationId="{1E0F5A2E-A757-4793-B388-24F8F03E6562}"/>
            </ac:spMkLst>
          </pc:spChg>
          <pc:spChg chg="add del">
            <ac:chgData name="Randall Duchesneau" userId="8477ff5a-2220-4023-8377-91f01e0a823a" providerId="ADAL" clId="{18C597C7-56D5-49A2-8FBF-36036EEAEB11}" dt="2020-03-09T17:52:19.241" v="6730" actId="11529"/>
            <ac:spMkLst>
              <pc:docMk/>
              <pc:sldMasterMk cId="1218169071" sldId="2147483648"/>
              <pc:sldLayoutMk cId="3931070962" sldId="2147483680"/>
              <ac:spMk id="4" creationId="{0F31324A-4C9C-4C10-ABFB-47867F79ABC9}"/>
            </ac:spMkLst>
          </pc:spChg>
          <pc:spChg chg="mod">
            <ac:chgData name="Randall Duchesneau" userId="8477ff5a-2220-4023-8377-91f01e0a823a" providerId="ADAL" clId="{18C597C7-56D5-49A2-8FBF-36036EEAEB11}" dt="2020-03-11T12:33:14.230" v="8158" actId="1076"/>
            <ac:spMkLst>
              <pc:docMk/>
              <pc:sldMasterMk cId="1218169071" sldId="2147483648"/>
              <pc:sldLayoutMk cId="3931070962" sldId="2147483680"/>
              <ac:spMk id="5" creationId="{7DD95C91-FD95-4A64-9982-8170FCFBDF15}"/>
            </ac:spMkLst>
          </pc:spChg>
          <pc:spChg chg="mod">
            <ac:chgData name="Randall Duchesneau" userId="8477ff5a-2220-4023-8377-91f01e0a823a" providerId="ADAL" clId="{18C597C7-56D5-49A2-8FBF-36036EEAEB11}" dt="2020-03-11T15:04:24.205" v="8395" actId="207"/>
            <ac:spMkLst>
              <pc:docMk/>
              <pc:sldMasterMk cId="1218169071" sldId="2147483648"/>
              <pc:sldLayoutMk cId="3931070962" sldId="2147483680"/>
              <ac:spMk id="6" creationId="{779DEF4E-7741-4C18-946E-4EFB4036F771}"/>
            </ac:spMkLst>
          </pc:spChg>
          <pc:spChg chg="mod">
            <ac:chgData name="Randall Duchesneau" userId="8477ff5a-2220-4023-8377-91f01e0a823a" providerId="ADAL" clId="{18C597C7-56D5-49A2-8FBF-36036EEAEB11}" dt="2020-03-11T12:33:14.230" v="8158" actId="1076"/>
            <ac:spMkLst>
              <pc:docMk/>
              <pc:sldMasterMk cId="1218169071" sldId="2147483648"/>
              <pc:sldLayoutMk cId="3931070962" sldId="2147483680"/>
              <ac:spMk id="7" creationId="{64D7BACE-A262-4F27-BC97-D9B60BEFD3A7}"/>
            </ac:spMkLst>
          </pc:spChg>
          <pc:spChg chg="mod">
            <ac:chgData name="Randall Duchesneau" userId="8477ff5a-2220-4023-8377-91f01e0a823a" providerId="ADAL" clId="{18C597C7-56D5-49A2-8FBF-36036EEAEB11}" dt="2020-03-11T12:33:37.743" v="8163" actId="14100"/>
            <ac:spMkLst>
              <pc:docMk/>
              <pc:sldMasterMk cId="1218169071" sldId="2147483648"/>
              <pc:sldLayoutMk cId="3931070962" sldId="2147483680"/>
              <ac:spMk id="10" creationId="{74441274-11C4-441D-9F82-942FD752EAA7}"/>
            </ac:spMkLst>
          </pc:spChg>
          <pc:spChg chg="add mod">
            <ac:chgData name="Randall Duchesneau" userId="8477ff5a-2220-4023-8377-91f01e0a823a" providerId="ADAL" clId="{18C597C7-56D5-49A2-8FBF-36036EEAEB11}" dt="2020-03-11T12:33:17.911" v="8159" actId="14100"/>
            <ac:spMkLst>
              <pc:docMk/>
              <pc:sldMasterMk cId="1218169071" sldId="2147483648"/>
              <pc:sldLayoutMk cId="3931070962" sldId="2147483680"/>
              <ac:spMk id="11" creationId="{59EA7869-BEAC-4D9D-A0B9-AA40D24B0BF6}"/>
            </ac:spMkLst>
          </pc:spChg>
          <pc:picChg chg="del">
            <ac:chgData name="Randall Duchesneau" userId="8477ff5a-2220-4023-8377-91f01e0a823a" providerId="ADAL" clId="{18C597C7-56D5-49A2-8FBF-36036EEAEB11}" dt="2020-03-11T12:32:46.461" v="8157" actId="478"/>
            <ac:picMkLst>
              <pc:docMk/>
              <pc:sldMasterMk cId="1218169071" sldId="2147483648"/>
              <pc:sldLayoutMk cId="3931070962" sldId="2147483680"/>
              <ac:picMk id="9" creationId="{4AF4DA78-C99A-43C9-9235-078ABB370AB9}"/>
            </ac:picMkLst>
          </pc:picChg>
        </pc:sldLayoutChg>
        <pc:sldLayoutChg chg="del">
          <pc:chgData name="Randall Duchesneau" userId="8477ff5a-2220-4023-8377-91f01e0a823a" providerId="ADAL" clId="{18C597C7-56D5-49A2-8FBF-36036EEAEB11}" dt="2020-03-09T18:23:20.278" v="6786" actId="2696"/>
          <pc:sldLayoutMkLst>
            <pc:docMk/>
            <pc:sldMasterMk cId="1218169071" sldId="2147483648"/>
            <pc:sldLayoutMk cId="1967821183" sldId="2147483681"/>
          </pc:sldLayoutMkLst>
        </pc:sldLayoutChg>
        <pc:sldLayoutChg chg="addSp delSp modSp mod">
          <pc:chgData name="Randall Duchesneau" userId="8477ff5a-2220-4023-8377-91f01e0a823a" providerId="ADAL" clId="{18C597C7-56D5-49A2-8FBF-36036EEAEB11}" dt="2020-03-13T13:06:48.925" v="11597" actId="403"/>
          <pc:sldLayoutMkLst>
            <pc:docMk/>
            <pc:sldMasterMk cId="1218169071" sldId="2147483648"/>
            <pc:sldLayoutMk cId="3526761790" sldId="2147483681"/>
          </pc:sldLayoutMkLst>
          <pc:spChg chg="mod">
            <ac:chgData name="Randall Duchesneau" userId="8477ff5a-2220-4023-8377-91f01e0a823a" providerId="ADAL" clId="{18C597C7-56D5-49A2-8FBF-36036EEAEB11}" dt="2020-03-13T13:06:48.925" v="11597" actId="403"/>
            <ac:spMkLst>
              <pc:docMk/>
              <pc:sldMasterMk cId="1218169071" sldId="2147483648"/>
              <pc:sldLayoutMk cId="3526761790" sldId="2147483681"/>
              <ac:spMk id="2" creationId="{1E0F5A2E-A757-4793-B388-24F8F03E6562}"/>
            </ac:spMkLst>
          </pc:spChg>
          <pc:spChg chg="add del">
            <ac:chgData name="Randall Duchesneau" userId="8477ff5a-2220-4023-8377-91f01e0a823a" providerId="ADAL" clId="{18C597C7-56D5-49A2-8FBF-36036EEAEB11}" dt="2020-03-09T18:23:58.720" v="6788" actId="11529"/>
            <ac:spMkLst>
              <pc:docMk/>
              <pc:sldMasterMk cId="1218169071" sldId="2147483648"/>
              <pc:sldLayoutMk cId="3526761790" sldId="2147483681"/>
              <ac:spMk id="4" creationId="{FD2FBB34-7FA8-4602-94EA-D2599ED06B05}"/>
            </ac:spMkLst>
          </pc:spChg>
          <pc:spChg chg="mod">
            <ac:chgData name="Randall Duchesneau" userId="8477ff5a-2220-4023-8377-91f01e0a823a" providerId="ADAL" clId="{18C597C7-56D5-49A2-8FBF-36036EEAEB11}" dt="2020-03-11T12:38:41.711" v="8179" actId="1076"/>
            <ac:spMkLst>
              <pc:docMk/>
              <pc:sldMasterMk cId="1218169071" sldId="2147483648"/>
              <pc:sldLayoutMk cId="3526761790" sldId="2147483681"/>
              <ac:spMk id="5" creationId="{7DD95C91-FD95-4A64-9982-8170FCFBDF15}"/>
            </ac:spMkLst>
          </pc:spChg>
          <pc:spChg chg="mod">
            <ac:chgData name="Randall Duchesneau" userId="8477ff5a-2220-4023-8377-91f01e0a823a" providerId="ADAL" clId="{18C597C7-56D5-49A2-8FBF-36036EEAEB11}" dt="2020-03-11T15:04:40.261" v="8398" actId="207"/>
            <ac:spMkLst>
              <pc:docMk/>
              <pc:sldMasterMk cId="1218169071" sldId="2147483648"/>
              <pc:sldLayoutMk cId="3526761790" sldId="2147483681"/>
              <ac:spMk id="6" creationId="{779DEF4E-7741-4C18-946E-4EFB4036F771}"/>
            </ac:spMkLst>
          </pc:spChg>
          <pc:spChg chg="mod">
            <ac:chgData name="Randall Duchesneau" userId="8477ff5a-2220-4023-8377-91f01e0a823a" providerId="ADAL" clId="{18C597C7-56D5-49A2-8FBF-36036EEAEB11}" dt="2020-03-11T12:38:41.711" v="8179" actId="1076"/>
            <ac:spMkLst>
              <pc:docMk/>
              <pc:sldMasterMk cId="1218169071" sldId="2147483648"/>
              <pc:sldLayoutMk cId="3526761790" sldId="2147483681"/>
              <ac:spMk id="7" creationId="{64D7BACE-A262-4F27-BC97-D9B60BEFD3A7}"/>
            </ac:spMkLst>
          </pc:spChg>
          <pc:spChg chg="mod">
            <ac:chgData name="Randall Duchesneau" userId="8477ff5a-2220-4023-8377-91f01e0a823a" providerId="ADAL" clId="{18C597C7-56D5-49A2-8FBF-36036EEAEB11}" dt="2020-03-11T12:39:22.895" v="8183" actId="14100"/>
            <ac:spMkLst>
              <pc:docMk/>
              <pc:sldMasterMk cId="1218169071" sldId="2147483648"/>
              <pc:sldLayoutMk cId="3526761790" sldId="2147483681"/>
              <ac:spMk id="10" creationId="{74441274-11C4-441D-9F82-942FD752EAA7}"/>
            </ac:spMkLst>
          </pc:spChg>
          <pc:spChg chg="add del mod">
            <ac:chgData name="Randall Duchesneau" userId="8477ff5a-2220-4023-8377-91f01e0a823a" providerId="ADAL" clId="{18C597C7-56D5-49A2-8FBF-36036EEAEB11}" dt="2020-03-09T18:24:25.281" v="6790"/>
            <ac:spMkLst>
              <pc:docMk/>
              <pc:sldMasterMk cId="1218169071" sldId="2147483648"/>
              <pc:sldLayoutMk cId="3526761790" sldId="2147483681"/>
              <ac:spMk id="11" creationId="{CE0D4F18-C573-434C-AABF-DF5F3A3C939A}"/>
            </ac:spMkLst>
          </pc:spChg>
          <pc:spChg chg="add mod">
            <ac:chgData name="Randall Duchesneau" userId="8477ff5a-2220-4023-8377-91f01e0a823a" providerId="ADAL" clId="{18C597C7-56D5-49A2-8FBF-36036EEAEB11}" dt="2020-03-11T12:39:38.316" v="8185" actId="1076"/>
            <ac:spMkLst>
              <pc:docMk/>
              <pc:sldMasterMk cId="1218169071" sldId="2147483648"/>
              <pc:sldLayoutMk cId="3526761790" sldId="2147483681"/>
              <ac:spMk id="12" creationId="{213DDFB0-41F8-42FA-90AA-503633B08CF2}"/>
            </ac:spMkLst>
          </pc:spChg>
          <pc:picChg chg="del">
            <ac:chgData name="Randall Duchesneau" userId="8477ff5a-2220-4023-8377-91f01e0a823a" providerId="ADAL" clId="{18C597C7-56D5-49A2-8FBF-36036EEAEB11}" dt="2020-03-11T12:34:39.345" v="8164"/>
            <ac:picMkLst>
              <pc:docMk/>
              <pc:sldMasterMk cId="1218169071" sldId="2147483648"/>
              <pc:sldLayoutMk cId="3526761790" sldId="2147483681"/>
              <ac:picMk id="9" creationId="{4AF4DA78-C99A-43C9-9235-078ABB370AB9}"/>
            </ac:picMkLst>
          </pc:picChg>
        </pc:sldLayoutChg>
        <pc:sldLayoutChg chg="delSp modSp mod">
          <pc:chgData name="Randall Duchesneau" userId="8477ff5a-2220-4023-8377-91f01e0a823a" providerId="ADAL" clId="{18C597C7-56D5-49A2-8FBF-36036EEAEB11}" dt="2020-03-13T13:06:40.628" v="11594" actId="403"/>
          <pc:sldLayoutMkLst>
            <pc:docMk/>
            <pc:sldMasterMk cId="1218169071" sldId="2147483648"/>
            <pc:sldLayoutMk cId="2986519335" sldId="2147483682"/>
          </pc:sldLayoutMkLst>
          <pc:spChg chg="mod">
            <ac:chgData name="Randall Duchesneau" userId="8477ff5a-2220-4023-8377-91f01e0a823a" providerId="ADAL" clId="{18C597C7-56D5-49A2-8FBF-36036EEAEB11}" dt="2020-03-13T13:06:40.628" v="11594" actId="403"/>
            <ac:spMkLst>
              <pc:docMk/>
              <pc:sldMasterMk cId="1218169071" sldId="2147483648"/>
              <pc:sldLayoutMk cId="2986519335" sldId="2147483682"/>
              <ac:spMk id="2" creationId="{1E0F5A2E-A757-4793-B388-24F8F03E6562}"/>
            </ac:spMkLst>
          </pc:spChg>
          <pc:spChg chg="del">
            <ac:chgData name="Randall Duchesneau" userId="8477ff5a-2220-4023-8377-91f01e0a823a" providerId="ADAL" clId="{18C597C7-56D5-49A2-8FBF-36036EEAEB11}" dt="2020-03-09T19:56:19.922" v="6926" actId="478"/>
            <ac:spMkLst>
              <pc:docMk/>
              <pc:sldMasterMk cId="1218169071" sldId="2147483648"/>
              <pc:sldLayoutMk cId="2986519335" sldId="2147483682"/>
              <ac:spMk id="5" creationId="{7DD95C91-FD95-4A64-9982-8170FCFBDF15}"/>
            </ac:spMkLst>
          </pc:spChg>
          <pc:spChg chg="del">
            <ac:chgData name="Randall Duchesneau" userId="8477ff5a-2220-4023-8377-91f01e0a823a" providerId="ADAL" clId="{18C597C7-56D5-49A2-8FBF-36036EEAEB11}" dt="2020-03-09T19:56:16.703" v="6925" actId="478"/>
            <ac:spMkLst>
              <pc:docMk/>
              <pc:sldMasterMk cId="1218169071" sldId="2147483648"/>
              <pc:sldLayoutMk cId="2986519335" sldId="2147483682"/>
              <ac:spMk id="6" creationId="{779DEF4E-7741-4C18-946E-4EFB4036F771}"/>
            </ac:spMkLst>
          </pc:spChg>
          <pc:spChg chg="mod">
            <ac:chgData name="Randall Duchesneau" userId="8477ff5a-2220-4023-8377-91f01e0a823a" providerId="ADAL" clId="{18C597C7-56D5-49A2-8FBF-36036EEAEB11}" dt="2020-03-11T12:32:12.031" v="8156" actId="1076"/>
            <ac:spMkLst>
              <pc:docMk/>
              <pc:sldMasterMk cId="1218169071" sldId="2147483648"/>
              <pc:sldLayoutMk cId="2986519335" sldId="2147483682"/>
              <ac:spMk id="7" creationId="{64D7BACE-A262-4F27-BC97-D9B60BEFD3A7}"/>
            </ac:spMkLst>
          </pc:spChg>
          <pc:spChg chg="mod">
            <ac:chgData name="Randall Duchesneau" userId="8477ff5a-2220-4023-8377-91f01e0a823a" providerId="ADAL" clId="{18C597C7-56D5-49A2-8FBF-36036EEAEB11}" dt="2020-03-09T19:56:29.692" v="6928" actId="14100"/>
            <ac:spMkLst>
              <pc:docMk/>
              <pc:sldMasterMk cId="1218169071" sldId="2147483648"/>
              <pc:sldLayoutMk cId="2986519335" sldId="2147483682"/>
              <ac:spMk id="10" creationId="{74441274-11C4-441D-9F82-942FD752EAA7}"/>
            </ac:spMkLst>
          </pc:spChg>
          <pc:picChg chg="del">
            <ac:chgData name="Randall Duchesneau" userId="8477ff5a-2220-4023-8377-91f01e0a823a" providerId="ADAL" clId="{18C597C7-56D5-49A2-8FBF-36036EEAEB11}" dt="2020-03-11T12:32:03.241" v="8155" actId="478"/>
            <ac:picMkLst>
              <pc:docMk/>
              <pc:sldMasterMk cId="1218169071" sldId="2147483648"/>
              <pc:sldLayoutMk cId="2986519335" sldId="2147483682"/>
              <ac:picMk id="9" creationId="{4AF4DA78-C99A-43C9-9235-078ABB370AB9}"/>
            </ac:picMkLst>
          </pc:picChg>
        </pc:sldLayoutChg>
        <pc:sldLayoutChg chg="addSp delSp modSp mod">
          <pc:chgData name="Randall Duchesneau" userId="8477ff5a-2220-4023-8377-91f01e0a823a" providerId="ADAL" clId="{18C597C7-56D5-49A2-8FBF-36036EEAEB11}" dt="2020-03-11T17:29:39.048" v="8803" actId="6014"/>
          <pc:sldLayoutMkLst>
            <pc:docMk/>
            <pc:sldMasterMk cId="1218169071" sldId="2147483648"/>
            <pc:sldLayoutMk cId="2611897027" sldId="2147483683"/>
          </pc:sldLayoutMkLst>
          <pc:spChg chg="add del">
            <ac:chgData name="Randall Duchesneau" userId="8477ff5a-2220-4023-8377-91f01e0a823a" providerId="ADAL" clId="{18C597C7-56D5-49A2-8FBF-36036EEAEB11}" dt="2020-03-11T16:09:29.272" v="8450" actId="11529"/>
            <ac:spMkLst>
              <pc:docMk/>
              <pc:sldMasterMk cId="1218169071" sldId="2147483648"/>
              <pc:sldLayoutMk cId="2611897027" sldId="2147483683"/>
              <ac:spMk id="2" creationId="{3DB99FD8-C914-4D24-AD6A-0FF06A993DF0}"/>
            </ac:spMkLst>
          </pc:spChg>
          <pc:spChg chg="mod">
            <ac:chgData name="Randall Duchesneau" userId="8477ff5a-2220-4023-8377-91f01e0a823a" providerId="ADAL" clId="{18C597C7-56D5-49A2-8FBF-36036EEAEB11}" dt="2020-03-11T16:09:06.754" v="8448" actId="14100"/>
            <ac:spMkLst>
              <pc:docMk/>
              <pc:sldMasterMk cId="1218169071" sldId="2147483648"/>
              <pc:sldLayoutMk cId="2611897027" sldId="2147483683"/>
              <ac:spMk id="3" creationId="{AB4C6CCF-55F7-48F6-87E8-BC052DB307FD}"/>
            </ac:spMkLst>
          </pc:spChg>
          <pc:spChg chg="mod">
            <ac:chgData name="Randall Duchesneau" userId="8477ff5a-2220-4023-8377-91f01e0a823a" providerId="ADAL" clId="{18C597C7-56D5-49A2-8FBF-36036EEAEB11}" dt="2020-03-11T16:09:14.049" v="8449" actId="14100"/>
            <ac:spMkLst>
              <pc:docMk/>
              <pc:sldMasterMk cId="1218169071" sldId="2147483648"/>
              <pc:sldLayoutMk cId="2611897027" sldId="2147483683"/>
              <ac:spMk id="4" creationId="{7E6B3E64-8FF8-498D-B74A-55029DF1163E}"/>
            </ac:spMkLst>
          </pc:spChg>
          <pc:spChg chg="add mod">
            <ac:chgData name="Randall Duchesneau" userId="8477ff5a-2220-4023-8377-91f01e0a823a" providerId="ADAL" clId="{18C597C7-56D5-49A2-8FBF-36036EEAEB11}" dt="2020-03-11T16:14:33.703" v="8467"/>
            <ac:spMkLst>
              <pc:docMk/>
              <pc:sldMasterMk cId="1218169071" sldId="2147483648"/>
              <pc:sldLayoutMk cId="2611897027" sldId="2147483683"/>
              <ac:spMk id="10" creationId="{0795DC1B-53F5-4E31-B6A3-FBE74F0B91A5}"/>
            </ac:spMkLst>
          </pc:spChg>
          <pc:spChg chg="add del mod">
            <ac:chgData name="Randall Duchesneau" userId="8477ff5a-2220-4023-8377-91f01e0a823a" providerId="ADAL" clId="{18C597C7-56D5-49A2-8FBF-36036EEAEB11}" dt="2020-03-11T16:14:59.155" v="8469"/>
            <ac:spMkLst>
              <pc:docMk/>
              <pc:sldMasterMk cId="1218169071" sldId="2147483648"/>
              <pc:sldLayoutMk cId="2611897027" sldId="2147483683"/>
              <ac:spMk id="11" creationId="{234AE4BA-BB3E-49D7-8F5F-48EB01D18A48}"/>
            </ac:spMkLst>
          </pc:spChg>
          <pc:spChg chg="add mod">
            <ac:chgData name="Randall Duchesneau" userId="8477ff5a-2220-4023-8377-91f01e0a823a" providerId="ADAL" clId="{18C597C7-56D5-49A2-8FBF-36036EEAEB11}" dt="2020-03-11T16:15:11.151" v="8471" actId="1076"/>
            <ac:spMkLst>
              <pc:docMk/>
              <pc:sldMasterMk cId="1218169071" sldId="2147483648"/>
              <pc:sldLayoutMk cId="2611897027" sldId="2147483683"/>
              <ac:spMk id="12" creationId="{CA4FC4B1-0477-44E9-AE16-4EF26681E867}"/>
            </ac:spMkLst>
          </pc:spChg>
        </pc:sldLayoutChg>
        <pc:sldLayoutChg chg="addSp modSp new mod">
          <pc:chgData name="Randall Duchesneau" userId="8477ff5a-2220-4023-8377-91f01e0a823a" providerId="ADAL" clId="{18C597C7-56D5-49A2-8FBF-36036EEAEB11}" dt="2020-03-13T12:57:22.486" v="11538" actId="122"/>
          <pc:sldLayoutMkLst>
            <pc:docMk/>
            <pc:sldMasterMk cId="1218169071" sldId="2147483648"/>
            <pc:sldLayoutMk cId="3341379659" sldId="2147483684"/>
          </pc:sldLayoutMkLst>
          <pc:spChg chg="mod">
            <ac:chgData name="Randall Duchesneau" userId="8477ff5a-2220-4023-8377-91f01e0a823a" providerId="ADAL" clId="{18C597C7-56D5-49A2-8FBF-36036EEAEB11}" dt="2020-03-13T12:57:22.486" v="11538" actId="122"/>
            <ac:spMkLst>
              <pc:docMk/>
              <pc:sldMasterMk cId="1218169071" sldId="2147483648"/>
              <pc:sldLayoutMk cId="3341379659" sldId="2147483684"/>
              <ac:spMk id="2" creationId="{DA498967-E983-4B2B-AD60-6F1CD20FB875}"/>
            </ac:spMkLst>
          </pc:spChg>
          <pc:spChg chg="add ord">
            <ac:chgData name="Randall Duchesneau" userId="8477ff5a-2220-4023-8377-91f01e0a823a" providerId="ADAL" clId="{18C597C7-56D5-49A2-8FBF-36036EEAEB11}" dt="2020-03-11T16:18:03.798" v="8488" actId="167"/>
            <ac:spMkLst>
              <pc:docMk/>
              <pc:sldMasterMk cId="1218169071" sldId="2147483648"/>
              <pc:sldLayoutMk cId="3341379659" sldId="2147483684"/>
              <ac:spMk id="6" creationId="{E88DB554-E9EF-4EFD-B475-91DDA504C6B3}"/>
            </ac:spMkLst>
          </pc:spChg>
        </pc:sldLayoutChg>
        <pc:sldLayoutChg chg="addSp delSp modSp add del mod">
          <pc:chgData name="Randall Duchesneau" userId="8477ff5a-2220-4023-8377-91f01e0a823a" providerId="ADAL" clId="{18C597C7-56D5-49A2-8FBF-36036EEAEB11}" dt="2020-03-11T17:29:17.662" v="8802" actId="1076"/>
          <pc:sldLayoutMkLst>
            <pc:docMk/>
            <pc:sldMasterMk cId="1218169071" sldId="2147483648"/>
            <pc:sldLayoutMk cId="2949210747" sldId="2147483685"/>
          </pc:sldLayoutMkLst>
          <pc:spChg chg="del mod">
            <ac:chgData name="Randall Duchesneau" userId="8477ff5a-2220-4023-8377-91f01e0a823a" providerId="ADAL" clId="{18C597C7-56D5-49A2-8FBF-36036EEAEB11}" dt="2020-03-11T17:27:02.991" v="8786" actId="478"/>
            <ac:spMkLst>
              <pc:docMk/>
              <pc:sldMasterMk cId="1218169071" sldId="2147483648"/>
              <pc:sldLayoutMk cId="2949210747" sldId="2147483685"/>
              <ac:spMk id="10" creationId="{0795DC1B-53F5-4E31-B6A3-FBE74F0B91A5}"/>
            </ac:spMkLst>
          </pc:spChg>
          <pc:spChg chg="add mod">
            <ac:chgData name="Randall Duchesneau" userId="8477ff5a-2220-4023-8377-91f01e0a823a" providerId="ADAL" clId="{18C597C7-56D5-49A2-8FBF-36036EEAEB11}" dt="2020-03-11T17:29:00.938" v="8800" actId="179"/>
            <ac:spMkLst>
              <pc:docMk/>
              <pc:sldMasterMk cId="1218169071" sldId="2147483648"/>
              <pc:sldLayoutMk cId="2949210747" sldId="2147483685"/>
              <ac:spMk id="11" creationId="{4A63988B-62BA-4C65-B965-A97FE3D10DD0}"/>
            </ac:spMkLst>
          </pc:spChg>
          <pc:spChg chg="add del">
            <ac:chgData name="Randall Duchesneau" userId="8477ff5a-2220-4023-8377-91f01e0a823a" providerId="ADAL" clId="{18C597C7-56D5-49A2-8FBF-36036EEAEB11}" dt="2020-03-11T17:27:52.481" v="8794" actId="478"/>
            <ac:spMkLst>
              <pc:docMk/>
              <pc:sldMasterMk cId="1218169071" sldId="2147483648"/>
              <pc:sldLayoutMk cId="2949210747" sldId="2147483685"/>
              <ac:spMk id="12" creationId="{CA4FC4B1-0477-44E9-AE16-4EF26681E867}"/>
            </ac:spMkLst>
          </pc:spChg>
          <pc:spChg chg="add mod">
            <ac:chgData name="Randall Duchesneau" userId="8477ff5a-2220-4023-8377-91f01e0a823a" providerId="ADAL" clId="{18C597C7-56D5-49A2-8FBF-36036EEAEB11}" dt="2020-03-11T17:29:17.662" v="8802" actId="1076"/>
            <ac:spMkLst>
              <pc:docMk/>
              <pc:sldMasterMk cId="1218169071" sldId="2147483648"/>
              <pc:sldLayoutMk cId="2949210747" sldId="2147483685"/>
              <ac:spMk id="13" creationId="{11EA5E64-3357-4C5F-BC8E-1B0817B3503C}"/>
            </ac:spMkLst>
          </pc:spChg>
        </pc:sldLayoutChg>
        <pc:sldLayoutChg chg="del">
          <pc:chgData name="Randall Duchesneau" userId="8477ff5a-2220-4023-8377-91f01e0a823a" providerId="ADAL" clId="{18C597C7-56D5-49A2-8FBF-36036EEAEB11}" dt="2020-03-13T15:52:23.187" v="12292" actId="2696"/>
          <pc:sldLayoutMkLst>
            <pc:docMk/>
            <pc:sldMasterMk cId="1218169071" sldId="2147483648"/>
            <pc:sldLayoutMk cId="3837028410" sldId="2147483686"/>
          </pc:sldLayoutMkLst>
        </pc:sldLayoutChg>
      </pc:sldMasterChg>
      <pc:sldMasterChg chg="new del mod addSldLayout delSldLayout">
        <pc:chgData name="Randall Duchesneau" userId="8477ff5a-2220-4023-8377-91f01e0a823a" providerId="ADAL" clId="{18C597C7-56D5-49A2-8FBF-36036EEAEB11}" dt="2020-03-09T14:38:17.151" v="6386" actId="6938"/>
        <pc:sldMasterMkLst>
          <pc:docMk/>
          <pc:sldMasterMk cId="3028115204" sldId="2147483676"/>
        </pc:sldMasterMkLst>
        <pc:sldLayoutChg chg="new del replId">
          <pc:chgData name="Randall Duchesneau" userId="8477ff5a-2220-4023-8377-91f01e0a823a" providerId="ADAL" clId="{18C597C7-56D5-49A2-8FBF-36036EEAEB11}" dt="2020-03-09T14:38:17.151" v="6386" actId="6938"/>
          <pc:sldLayoutMkLst>
            <pc:docMk/>
            <pc:sldMasterMk cId="3028115204" sldId="2147483676"/>
            <pc:sldLayoutMk cId="1942420617" sldId="2147483677"/>
          </pc:sldLayoutMkLst>
        </pc:sldLayoutChg>
        <pc:sldLayoutChg chg="new del replId">
          <pc:chgData name="Randall Duchesneau" userId="8477ff5a-2220-4023-8377-91f01e0a823a" providerId="ADAL" clId="{18C597C7-56D5-49A2-8FBF-36036EEAEB11}" dt="2020-03-09T14:38:17.151" v="6386" actId="6938"/>
          <pc:sldLayoutMkLst>
            <pc:docMk/>
            <pc:sldMasterMk cId="3028115204" sldId="2147483676"/>
            <pc:sldLayoutMk cId="1478735201" sldId="2147483678"/>
          </pc:sldLayoutMkLst>
        </pc:sldLayoutChg>
        <pc:sldLayoutChg chg="new del replId">
          <pc:chgData name="Randall Duchesneau" userId="8477ff5a-2220-4023-8377-91f01e0a823a" providerId="ADAL" clId="{18C597C7-56D5-49A2-8FBF-36036EEAEB11}" dt="2020-03-09T14:38:17.151" v="6386" actId="6938"/>
          <pc:sldLayoutMkLst>
            <pc:docMk/>
            <pc:sldMasterMk cId="3028115204" sldId="2147483676"/>
            <pc:sldLayoutMk cId="292341119" sldId="2147483679"/>
          </pc:sldLayoutMkLst>
        </pc:sldLayoutChg>
        <pc:sldLayoutChg chg="new del replId">
          <pc:chgData name="Randall Duchesneau" userId="8477ff5a-2220-4023-8377-91f01e0a823a" providerId="ADAL" clId="{18C597C7-56D5-49A2-8FBF-36036EEAEB11}" dt="2020-03-09T14:38:17.151" v="6386" actId="6938"/>
          <pc:sldLayoutMkLst>
            <pc:docMk/>
            <pc:sldMasterMk cId="3028115204" sldId="2147483676"/>
            <pc:sldLayoutMk cId="3279731981" sldId="2147483680"/>
          </pc:sldLayoutMkLst>
        </pc:sldLayoutChg>
        <pc:sldLayoutChg chg="new del replId">
          <pc:chgData name="Randall Duchesneau" userId="8477ff5a-2220-4023-8377-91f01e0a823a" providerId="ADAL" clId="{18C597C7-56D5-49A2-8FBF-36036EEAEB11}" dt="2020-03-09T14:38:17.151" v="6386" actId="6938"/>
          <pc:sldLayoutMkLst>
            <pc:docMk/>
            <pc:sldMasterMk cId="3028115204" sldId="2147483676"/>
            <pc:sldLayoutMk cId="462645778" sldId="2147483681"/>
          </pc:sldLayoutMkLst>
        </pc:sldLayoutChg>
        <pc:sldLayoutChg chg="new del replId">
          <pc:chgData name="Randall Duchesneau" userId="8477ff5a-2220-4023-8377-91f01e0a823a" providerId="ADAL" clId="{18C597C7-56D5-49A2-8FBF-36036EEAEB11}" dt="2020-03-09T14:38:17.151" v="6386" actId="6938"/>
          <pc:sldLayoutMkLst>
            <pc:docMk/>
            <pc:sldMasterMk cId="3028115204" sldId="2147483676"/>
            <pc:sldLayoutMk cId="447276880" sldId="2147483682"/>
          </pc:sldLayoutMkLst>
        </pc:sldLayoutChg>
        <pc:sldLayoutChg chg="new del replId">
          <pc:chgData name="Randall Duchesneau" userId="8477ff5a-2220-4023-8377-91f01e0a823a" providerId="ADAL" clId="{18C597C7-56D5-49A2-8FBF-36036EEAEB11}" dt="2020-03-09T14:38:17.151" v="6386" actId="6938"/>
          <pc:sldLayoutMkLst>
            <pc:docMk/>
            <pc:sldMasterMk cId="3028115204" sldId="2147483676"/>
            <pc:sldLayoutMk cId="1714217518" sldId="2147483683"/>
          </pc:sldLayoutMkLst>
        </pc:sldLayoutChg>
        <pc:sldLayoutChg chg="new del replId">
          <pc:chgData name="Randall Duchesneau" userId="8477ff5a-2220-4023-8377-91f01e0a823a" providerId="ADAL" clId="{18C597C7-56D5-49A2-8FBF-36036EEAEB11}" dt="2020-03-09T14:38:17.151" v="6386" actId="6938"/>
          <pc:sldLayoutMkLst>
            <pc:docMk/>
            <pc:sldMasterMk cId="3028115204" sldId="2147483676"/>
            <pc:sldLayoutMk cId="3288610831" sldId="2147483684"/>
          </pc:sldLayoutMkLst>
        </pc:sldLayoutChg>
        <pc:sldLayoutChg chg="new del replId">
          <pc:chgData name="Randall Duchesneau" userId="8477ff5a-2220-4023-8377-91f01e0a823a" providerId="ADAL" clId="{18C597C7-56D5-49A2-8FBF-36036EEAEB11}" dt="2020-03-09T14:38:17.151" v="6386" actId="6938"/>
          <pc:sldLayoutMkLst>
            <pc:docMk/>
            <pc:sldMasterMk cId="3028115204" sldId="2147483676"/>
            <pc:sldLayoutMk cId="2693820322" sldId="2147483685"/>
          </pc:sldLayoutMkLst>
        </pc:sldLayoutChg>
        <pc:sldLayoutChg chg="new del replId">
          <pc:chgData name="Randall Duchesneau" userId="8477ff5a-2220-4023-8377-91f01e0a823a" providerId="ADAL" clId="{18C597C7-56D5-49A2-8FBF-36036EEAEB11}" dt="2020-03-09T14:38:17.151" v="6386" actId="6938"/>
          <pc:sldLayoutMkLst>
            <pc:docMk/>
            <pc:sldMasterMk cId="3028115204" sldId="2147483676"/>
            <pc:sldLayoutMk cId="4102641848" sldId="2147483686"/>
          </pc:sldLayoutMkLst>
        </pc:sldLayoutChg>
        <pc:sldLayoutChg chg="new del replId">
          <pc:chgData name="Randall Duchesneau" userId="8477ff5a-2220-4023-8377-91f01e0a823a" providerId="ADAL" clId="{18C597C7-56D5-49A2-8FBF-36036EEAEB11}" dt="2020-03-09T14:38:17.151" v="6386" actId="6938"/>
          <pc:sldLayoutMkLst>
            <pc:docMk/>
            <pc:sldMasterMk cId="3028115204" sldId="2147483676"/>
            <pc:sldLayoutMk cId="479798459" sldId="2147483687"/>
          </pc:sldLayoutMkLst>
        </pc:sldLayoutChg>
      </pc:sldMasterChg>
    </pc:docChg>
  </pc:docChgLst>
  <pc:docChgLst>
    <pc:chgData name="Bobby Stinnette" userId="S::stinnette@access-board.gov::03ff8e3e-62da-47b8-80a0-c6600614652d" providerId="AD" clId="Web-{C023CE56-BAA8-4028-969C-6EDE96BD5CF9}"/>
    <pc:docChg chg="delSld sldOrd">
      <pc:chgData name="Bobby Stinnette" userId="S::stinnette@access-board.gov::03ff8e3e-62da-47b8-80a0-c6600614652d" providerId="AD" clId="Web-{C023CE56-BAA8-4028-969C-6EDE96BD5CF9}" dt="2020-03-20T03:03:20.425" v="2"/>
      <pc:docMkLst>
        <pc:docMk/>
      </pc:docMkLst>
      <pc:sldChg chg="ord">
        <pc:chgData name="Bobby Stinnette" userId="S::stinnette@access-board.gov::03ff8e3e-62da-47b8-80a0-c6600614652d" providerId="AD" clId="Web-{C023CE56-BAA8-4028-969C-6EDE96BD5CF9}" dt="2020-03-20T03:03:20.425" v="2"/>
        <pc:sldMkLst>
          <pc:docMk/>
          <pc:sldMk cId="602227978" sldId="551"/>
        </pc:sldMkLst>
      </pc:sldChg>
      <pc:sldChg chg="del">
        <pc:chgData name="Bobby Stinnette" userId="S::stinnette@access-board.gov::03ff8e3e-62da-47b8-80a0-c6600614652d" providerId="AD" clId="Web-{C023CE56-BAA8-4028-969C-6EDE96BD5CF9}" dt="2020-03-20T01:27:26.296" v="0"/>
        <pc:sldMkLst>
          <pc:docMk/>
          <pc:sldMk cId="3283031778" sldId="671"/>
        </pc:sldMkLst>
      </pc:sldChg>
      <pc:sldChg chg="ord">
        <pc:chgData name="Bobby Stinnette" userId="S::stinnette@access-board.gov::03ff8e3e-62da-47b8-80a0-c6600614652d" providerId="AD" clId="Web-{C023CE56-BAA8-4028-969C-6EDE96BD5CF9}" dt="2020-03-20T01:44:23.320" v="1"/>
        <pc:sldMkLst>
          <pc:docMk/>
          <pc:sldMk cId="2089292166" sldId="673"/>
        </pc:sldMkLst>
      </pc:sldChg>
    </pc:docChg>
  </pc:docChgLst>
  <pc:docChgLst>
    <pc:chgData name="Bobby Stinnette" userId="S::stinnette@access-board.gov::03ff8e3e-62da-47b8-80a0-c6600614652d" providerId="AD" clId="Web-{B317016B-4884-024F-1126-A20EA41937F9}"/>
    <pc:docChg chg="modSld">
      <pc:chgData name="Bobby Stinnette" userId="S::stinnette@access-board.gov::03ff8e3e-62da-47b8-80a0-c6600614652d" providerId="AD" clId="Web-{B317016B-4884-024F-1126-A20EA41937F9}" dt="2020-02-20T13:41:38.002" v="24" actId="1076"/>
      <pc:docMkLst>
        <pc:docMk/>
      </pc:docMkLst>
      <pc:sldChg chg="modSp">
        <pc:chgData name="Bobby Stinnette" userId="S::stinnette@access-board.gov::03ff8e3e-62da-47b8-80a0-c6600614652d" providerId="AD" clId="Web-{B317016B-4884-024F-1126-A20EA41937F9}" dt="2020-02-19T20:19:31.697" v="22" actId="20577"/>
        <pc:sldMkLst>
          <pc:docMk/>
          <pc:sldMk cId="2359811271" sldId="513"/>
        </pc:sldMkLst>
        <pc:spChg chg="mod">
          <ac:chgData name="Bobby Stinnette" userId="S::stinnette@access-board.gov::03ff8e3e-62da-47b8-80a0-c6600614652d" providerId="AD" clId="Web-{B317016B-4884-024F-1126-A20EA41937F9}" dt="2020-02-19T20:19:31.697" v="22" actId="20577"/>
          <ac:spMkLst>
            <pc:docMk/>
            <pc:sldMk cId="2359811271" sldId="513"/>
            <ac:spMk id="6" creationId="{971981DE-C535-4ACD-88C6-B95C46906FC0}"/>
          </ac:spMkLst>
        </pc:spChg>
      </pc:sldChg>
      <pc:sldChg chg="modSp">
        <pc:chgData name="Bobby Stinnette" userId="S::stinnette@access-board.gov::03ff8e3e-62da-47b8-80a0-c6600614652d" providerId="AD" clId="Web-{B317016B-4884-024F-1126-A20EA41937F9}" dt="2020-02-20T13:41:38.002" v="24" actId="1076"/>
        <pc:sldMkLst>
          <pc:docMk/>
          <pc:sldMk cId="2545555132" sldId="515"/>
        </pc:sldMkLst>
        <pc:picChg chg="mod">
          <ac:chgData name="Bobby Stinnette" userId="S::stinnette@access-board.gov::03ff8e3e-62da-47b8-80a0-c6600614652d" providerId="AD" clId="Web-{B317016B-4884-024F-1126-A20EA41937F9}" dt="2020-02-20T13:41:38.002" v="24" actId="1076"/>
          <ac:picMkLst>
            <pc:docMk/>
            <pc:sldMk cId="2545555132" sldId="515"/>
            <ac:picMk id="11" creationId="{256897D7-50E9-46C3-850A-4B17FE8567B1}"/>
          </ac:picMkLst>
        </pc:picChg>
      </pc:sldChg>
    </pc:docChg>
  </pc:docChgLst>
  <pc:docChgLst>
    <pc:chgData name="Bobby Stinnette" userId="03ff8e3e-62da-47b8-80a0-c6600614652d" providerId="ADAL" clId="{9042F024-DC23-451A-B6A0-CC312027EEC7}"/>
    <pc:docChg chg="custSel addSld delSld modSld sldOrd">
      <pc:chgData name="Bobby Stinnette" userId="03ff8e3e-62da-47b8-80a0-c6600614652d" providerId="ADAL" clId="{9042F024-DC23-451A-B6A0-CC312027EEC7}" dt="2020-02-26T17:44:31.382" v="82" actId="14100"/>
      <pc:docMkLst>
        <pc:docMk/>
      </pc:docMkLst>
      <pc:sldChg chg="del">
        <pc:chgData name="Bobby Stinnette" userId="03ff8e3e-62da-47b8-80a0-c6600614652d" providerId="ADAL" clId="{9042F024-DC23-451A-B6A0-CC312027EEC7}" dt="2020-02-26T17:24:51.727" v="0" actId="2696"/>
        <pc:sldMkLst>
          <pc:docMk/>
          <pc:sldMk cId="1058919426" sldId="508"/>
        </pc:sldMkLst>
      </pc:sldChg>
      <pc:sldChg chg="del">
        <pc:chgData name="Bobby Stinnette" userId="03ff8e3e-62da-47b8-80a0-c6600614652d" providerId="ADAL" clId="{9042F024-DC23-451A-B6A0-CC312027EEC7}" dt="2020-02-26T17:29:11.155" v="18" actId="2696"/>
        <pc:sldMkLst>
          <pc:docMk/>
          <pc:sldMk cId="2545555132" sldId="515"/>
        </pc:sldMkLst>
      </pc:sldChg>
      <pc:sldChg chg="ord">
        <pc:chgData name="Bobby Stinnette" userId="03ff8e3e-62da-47b8-80a0-c6600614652d" providerId="ADAL" clId="{9042F024-DC23-451A-B6A0-CC312027EEC7}" dt="2020-02-26T17:25:28.153" v="4"/>
        <pc:sldMkLst>
          <pc:docMk/>
          <pc:sldMk cId="3056149395" sldId="543"/>
        </pc:sldMkLst>
      </pc:sldChg>
      <pc:sldChg chg="addSp delSp modSp add mod">
        <pc:chgData name="Bobby Stinnette" userId="03ff8e3e-62da-47b8-80a0-c6600614652d" providerId="ADAL" clId="{9042F024-DC23-451A-B6A0-CC312027EEC7}" dt="2020-02-26T17:34:19.337" v="39" actId="478"/>
        <pc:sldMkLst>
          <pc:docMk/>
          <pc:sldMk cId="2477838274" sldId="562"/>
        </pc:sldMkLst>
        <pc:spChg chg="add mod">
          <ac:chgData name="Bobby Stinnette" userId="03ff8e3e-62da-47b8-80a0-c6600614652d" providerId="ADAL" clId="{9042F024-DC23-451A-B6A0-CC312027EEC7}" dt="2020-02-26T17:26:55.507" v="9" actId="255"/>
          <ac:spMkLst>
            <pc:docMk/>
            <pc:sldMk cId="2477838274" sldId="562"/>
            <ac:spMk id="4" creationId="{6468C181-8513-4C3C-B747-34C0150CAF0F}"/>
          </ac:spMkLst>
        </pc:spChg>
        <pc:picChg chg="add mod">
          <ac:chgData name="Bobby Stinnette" userId="03ff8e3e-62da-47b8-80a0-c6600614652d" providerId="ADAL" clId="{9042F024-DC23-451A-B6A0-CC312027EEC7}" dt="2020-02-26T17:28:01.844" v="17" actId="1076"/>
          <ac:picMkLst>
            <pc:docMk/>
            <pc:sldMk cId="2477838274" sldId="562"/>
            <ac:picMk id="5" creationId="{738F81EF-C081-4754-BF99-F15B59587997}"/>
          </ac:picMkLst>
        </pc:picChg>
        <pc:picChg chg="add del mod">
          <ac:chgData name="Bobby Stinnette" userId="03ff8e3e-62da-47b8-80a0-c6600614652d" providerId="ADAL" clId="{9042F024-DC23-451A-B6A0-CC312027EEC7}" dt="2020-02-26T17:34:19.337" v="39" actId="478"/>
          <ac:picMkLst>
            <pc:docMk/>
            <pc:sldMk cId="2477838274" sldId="562"/>
            <ac:picMk id="6" creationId="{F82120ED-C8CE-4F68-8187-F360FE472D76}"/>
          </ac:picMkLst>
        </pc:picChg>
      </pc:sldChg>
      <pc:sldChg chg="addSp modSp add mod">
        <pc:chgData name="Bobby Stinnette" userId="03ff8e3e-62da-47b8-80a0-c6600614652d" providerId="ADAL" clId="{9042F024-DC23-451A-B6A0-CC312027EEC7}" dt="2020-02-26T17:31:33.495" v="30" actId="255"/>
        <pc:sldMkLst>
          <pc:docMk/>
          <pc:sldMk cId="1962178175" sldId="563"/>
        </pc:sldMkLst>
        <pc:spChg chg="add mod">
          <ac:chgData name="Bobby Stinnette" userId="03ff8e3e-62da-47b8-80a0-c6600614652d" providerId="ADAL" clId="{9042F024-DC23-451A-B6A0-CC312027EEC7}" dt="2020-02-26T17:31:33.495" v="30" actId="255"/>
          <ac:spMkLst>
            <pc:docMk/>
            <pc:sldMk cId="1962178175" sldId="563"/>
            <ac:spMk id="4" creationId="{C55F7948-2D21-41D3-80DF-E2DC42BB7336}"/>
          </ac:spMkLst>
        </pc:spChg>
        <pc:spChg chg="add mod">
          <ac:chgData name="Bobby Stinnette" userId="03ff8e3e-62da-47b8-80a0-c6600614652d" providerId="ADAL" clId="{9042F024-DC23-451A-B6A0-CC312027EEC7}" dt="2020-02-26T17:30:42.783" v="26" actId="255"/>
          <ac:spMkLst>
            <pc:docMk/>
            <pc:sldMk cId="1962178175" sldId="563"/>
            <ac:spMk id="5" creationId="{7F267F34-BCD9-4230-8D51-57555EC71A38}"/>
          </ac:spMkLst>
        </pc:spChg>
      </pc:sldChg>
      <pc:sldChg chg="addSp modSp add mod">
        <pc:chgData name="Bobby Stinnette" userId="03ff8e3e-62da-47b8-80a0-c6600614652d" providerId="ADAL" clId="{9042F024-DC23-451A-B6A0-CC312027EEC7}" dt="2020-02-26T17:33:27.358" v="38" actId="255"/>
        <pc:sldMkLst>
          <pc:docMk/>
          <pc:sldMk cId="3292937861" sldId="564"/>
        </pc:sldMkLst>
        <pc:spChg chg="add mod">
          <ac:chgData name="Bobby Stinnette" userId="03ff8e3e-62da-47b8-80a0-c6600614652d" providerId="ADAL" clId="{9042F024-DC23-451A-B6A0-CC312027EEC7}" dt="2020-02-26T17:33:27.358" v="38" actId="255"/>
          <ac:spMkLst>
            <pc:docMk/>
            <pc:sldMk cId="3292937861" sldId="564"/>
            <ac:spMk id="4" creationId="{7BBFCCDD-E62D-431A-A98B-AF39302297A1}"/>
          </ac:spMkLst>
        </pc:spChg>
        <pc:spChg chg="add mod">
          <ac:chgData name="Bobby Stinnette" userId="03ff8e3e-62da-47b8-80a0-c6600614652d" providerId="ADAL" clId="{9042F024-DC23-451A-B6A0-CC312027EEC7}" dt="2020-02-26T17:33:16.132" v="37" actId="255"/>
          <ac:spMkLst>
            <pc:docMk/>
            <pc:sldMk cId="3292937861" sldId="564"/>
            <ac:spMk id="5" creationId="{2CEE7563-8C88-410D-BAD0-D67C49DE8481}"/>
          </ac:spMkLst>
        </pc:spChg>
      </pc:sldChg>
      <pc:sldChg chg="addSp modSp add mod">
        <pc:chgData name="Bobby Stinnette" userId="03ff8e3e-62da-47b8-80a0-c6600614652d" providerId="ADAL" clId="{9042F024-DC23-451A-B6A0-CC312027EEC7}" dt="2020-02-26T17:37:25.641" v="51" actId="255"/>
        <pc:sldMkLst>
          <pc:docMk/>
          <pc:sldMk cId="3399882098" sldId="565"/>
        </pc:sldMkLst>
        <pc:spChg chg="add mod">
          <ac:chgData name="Bobby Stinnette" userId="03ff8e3e-62da-47b8-80a0-c6600614652d" providerId="ADAL" clId="{9042F024-DC23-451A-B6A0-CC312027EEC7}" dt="2020-02-26T17:36:00.910" v="43" actId="255"/>
          <ac:spMkLst>
            <pc:docMk/>
            <pc:sldMk cId="3399882098" sldId="565"/>
            <ac:spMk id="4" creationId="{F5E9206D-BA4C-46A0-B87C-12873EB9B34B}"/>
          </ac:spMkLst>
        </pc:spChg>
        <pc:spChg chg="add mod">
          <ac:chgData name="Bobby Stinnette" userId="03ff8e3e-62da-47b8-80a0-c6600614652d" providerId="ADAL" clId="{9042F024-DC23-451A-B6A0-CC312027EEC7}" dt="2020-02-26T17:37:25.641" v="51" actId="255"/>
          <ac:spMkLst>
            <pc:docMk/>
            <pc:sldMk cId="3399882098" sldId="565"/>
            <ac:spMk id="7" creationId="{1B34B142-F06C-4738-87A5-0D666323DEDE}"/>
          </ac:spMkLst>
        </pc:spChg>
        <pc:picChg chg="add mod">
          <ac:chgData name="Bobby Stinnette" userId="03ff8e3e-62da-47b8-80a0-c6600614652d" providerId="ADAL" clId="{9042F024-DC23-451A-B6A0-CC312027EEC7}" dt="2020-02-26T17:36:26.633" v="46" actId="14100"/>
          <ac:picMkLst>
            <pc:docMk/>
            <pc:sldMk cId="3399882098" sldId="565"/>
            <ac:picMk id="5" creationId="{13F8BEA7-321D-405A-95BD-A558CEED4E78}"/>
          </ac:picMkLst>
        </pc:picChg>
        <pc:picChg chg="add mod">
          <ac:chgData name="Bobby Stinnette" userId="03ff8e3e-62da-47b8-80a0-c6600614652d" providerId="ADAL" clId="{9042F024-DC23-451A-B6A0-CC312027EEC7}" dt="2020-02-26T17:36:42.600" v="48" actId="1076"/>
          <ac:picMkLst>
            <pc:docMk/>
            <pc:sldMk cId="3399882098" sldId="565"/>
            <ac:picMk id="6" creationId="{8345D326-3312-4A7F-8BC9-7F11540A28D4}"/>
          </ac:picMkLst>
        </pc:picChg>
      </pc:sldChg>
      <pc:sldChg chg="addSp modSp add mod">
        <pc:chgData name="Bobby Stinnette" userId="03ff8e3e-62da-47b8-80a0-c6600614652d" providerId="ADAL" clId="{9042F024-DC23-451A-B6A0-CC312027EEC7}" dt="2020-02-26T17:44:31.382" v="82" actId="14100"/>
        <pc:sldMkLst>
          <pc:docMk/>
          <pc:sldMk cId="2612549728" sldId="566"/>
        </pc:sldMkLst>
        <pc:spChg chg="add mod">
          <ac:chgData name="Bobby Stinnette" userId="03ff8e3e-62da-47b8-80a0-c6600614652d" providerId="ADAL" clId="{9042F024-DC23-451A-B6A0-CC312027EEC7}" dt="2020-02-26T17:38:40.791" v="56" actId="255"/>
          <ac:spMkLst>
            <pc:docMk/>
            <pc:sldMk cId="2612549728" sldId="566"/>
            <ac:spMk id="5" creationId="{FF4C5624-B1F1-4F26-BBA0-6C87A5EA9D54}"/>
          </ac:spMkLst>
        </pc:spChg>
        <pc:spChg chg="add mod">
          <ac:chgData name="Bobby Stinnette" userId="03ff8e3e-62da-47b8-80a0-c6600614652d" providerId="ADAL" clId="{9042F024-DC23-451A-B6A0-CC312027EEC7}" dt="2020-02-26T17:43:28.974" v="78" actId="122"/>
          <ac:spMkLst>
            <pc:docMk/>
            <pc:sldMk cId="2612549728" sldId="566"/>
            <ac:spMk id="6" creationId="{3B0DA71F-F325-467C-9944-0896EF41547F}"/>
          </ac:spMkLst>
        </pc:spChg>
        <pc:spChg chg="add mod">
          <ac:chgData name="Bobby Stinnette" userId="03ff8e3e-62da-47b8-80a0-c6600614652d" providerId="ADAL" clId="{9042F024-DC23-451A-B6A0-CC312027EEC7}" dt="2020-02-26T17:44:31.382" v="82" actId="14100"/>
          <ac:spMkLst>
            <pc:docMk/>
            <pc:sldMk cId="2612549728" sldId="566"/>
            <ac:spMk id="8" creationId="{38CE9CF8-805A-420B-80D6-ABE3048A60C6}"/>
          </ac:spMkLst>
        </pc:spChg>
        <pc:spChg chg="add mod">
          <ac:chgData name="Bobby Stinnette" userId="03ff8e3e-62da-47b8-80a0-c6600614652d" providerId="ADAL" clId="{9042F024-DC23-451A-B6A0-CC312027EEC7}" dt="2020-02-26T17:43:18.730" v="77" actId="255"/>
          <ac:spMkLst>
            <pc:docMk/>
            <pc:sldMk cId="2612549728" sldId="566"/>
            <ac:spMk id="9" creationId="{865D64CA-EB65-4F28-B3E0-F9DD606B6C86}"/>
          </ac:spMkLst>
        </pc:spChg>
        <pc:spChg chg="add mod">
          <ac:chgData name="Bobby Stinnette" userId="03ff8e3e-62da-47b8-80a0-c6600614652d" providerId="ADAL" clId="{9042F024-DC23-451A-B6A0-CC312027EEC7}" dt="2020-02-26T17:44:10.609" v="81" actId="1076"/>
          <ac:spMkLst>
            <pc:docMk/>
            <pc:sldMk cId="2612549728" sldId="566"/>
            <ac:spMk id="10" creationId="{7E66C1C7-9AF3-4E86-97DA-6C0321E988FE}"/>
          </ac:spMkLst>
        </pc:spChg>
        <pc:picChg chg="add mod">
          <ac:chgData name="Bobby Stinnette" userId="03ff8e3e-62da-47b8-80a0-c6600614652d" providerId="ADAL" clId="{9042F024-DC23-451A-B6A0-CC312027EEC7}" dt="2020-02-26T17:42:25.053" v="74" actId="1076"/>
          <ac:picMkLst>
            <pc:docMk/>
            <pc:sldMk cId="2612549728" sldId="566"/>
            <ac:picMk id="4" creationId="{6326771A-6F15-46BA-AE5A-5C6855DDE2EA}"/>
          </ac:picMkLst>
        </pc:picChg>
        <pc:picChg chg="add mod">
          <ac:chgData name="Bobby Stinnette" userId="03ff8e3e-62da-47b8-80a0-c6600614652d" providerId="ADAL" clId="{9042F024-DC23-451A-B6A0-CC312027EEC7}" dt="2020-02-26T17:41:43.723" v="70" actId="1076"/>
          <ac:picMkLst>
            <pc:docMk/>
            <pc:sldMk cId="2612549728" sldId="566"/>
            <ac:picMk id="7" creationId="{2C932D46-B89A-4C3B-8ED9-778921ABAB22}"/>
          </ac:picMkLst>
        </pc:picChg>
      </pc:sldChg>
    </pc:docChg>
  </pc:docChgLst>
  <pc:docChgLst>
    <pc:chgData name="Bobby Stinnette" userId="S::stinnette@access-board.gov::03ff8e3e-62da-47b8-80a0-c6600614652d" providerId="AD" clId="Web-{43514C61-A96E-1E3D-4680-5C9AC106F51B}"/>
    <pc:docChg chg="modSld">
      <pc:chgData name="Bobby Stinnette" userId="S::stinnette@access-board.gov::03ff8e3e-62da-47b8-80a0-c6600614652d" providerId="AD" clId="Web-{43514C61-A96E-1E3D-4680-5C9AC106F51B}" dt="2020-02-24T12:12:21.558" v="0"/>
      <pc:docMkLst>
        <pc:docMk/>
      </pc:docMkLst>
      <pc:sldChg chg="modSp mod modClrScheme chgLayout">
        <pc:chgData name="Bobby Stinnette" userId="S::stinnette@access-board.gov::03ff8e3e-62da-47b8-80a0-c6600614652d" providerId="AD" clId="Web-{43514C61-A96E-1E3D-4680-5C9AC106F51B}" dt="2020-02-24T12:12:21.558" v="0"/>
        <pc:sldMkLst>
          <pc:docMk/>
          <pc:sldMk cId="1134068663" sldId="528"/>
        </pc:sldMkLst>
        <pc:spChg chg="mod ord">
          <ac:chgData name="Bobby Stinnette" userId="S::stinnette@access-board.gov::03ff8e3e-62da-47b8-80a0-c6600614652d" providerId="AD" clId="Web-{43514C61-A96E-1E3D-4680-5C9AC106F51B}" dt="2020-02-24T12:12:21.558" v="0"/>
          <ac:spMkLst>
            <pc:docMk/>
            <pc:sldMk cId="1134068663" sldId="528"/>
            <ac:spMk id="2" creationId="{C4E642F1-CB38-4FF3-A412-DBA1F64317A4}"/>
          </ac:spMkLst>
        </pc:spChg>
        <pc:spChg chg="mod ord">
          <ac:chgData name="Bobby Stinnette" userId="S::stinnette@access-board.gov::03ff8e3e-62da-47b8-80a0-c6600614652d" providerId="AD" clId="Web-{43514C61-A96E-1E3D-4680-5C9AC106F51B}" dt="2020-02-24T12:12:21.558" v="0"/>
          <ac:spMkLst>
            <pc:docMk/>
            <pc:sldMk cId="1134068663" sldId="528"/>
            <ac:spMk id="4" creationId="{AB411155-A366-43A3-8CB4-536FC8F49292}"/>
          </ac:spMkLst>
        </pc:spChg>
        <pc:spChg chg="mod ord">
          <ac:chgData name="Bobby Stinnette" userId="S::stinnette@access-board.gov::03ff8e3e-62da-47b8-80a0-c6600614652d" providerId="AD" clId="Web-{43514C61-A96E-1E3D-4680-5C9AC106F51B}" dt="2020-02-24T12:12:21.558" v="0"/>
          <ac:spMkLst>
            <pc:docMk/>
            <pc:sldMk cId="1134068663" sldId="528"/>
            <ac:spMk id="5" creationId="{68651C5B-753C-4AB9-8BB0-E7747EE1511A}"/>
          </ac:spMkLst>
        </pc:spChg>
        <pc:spChg chg="mod ord">
          <ac:chgData name="Bobby Stinnette" userId="S::stinnette@access-board.gov::03ff8e3e-62da-47b8-80a0-c6600614652d" providerId="AD" clId="Web-{43514C61-A96E-1E3D-4680-5C9AC106F51B}" dt="2020-02-24T12:12:21.558" v="0"/>
          <ac:spMkLst>
            <pc:docMk/>
            <pc:sldMk cId="1134068663" sldId="528"/>
            <ac:spMk id="7" creationId="{76776E91-2922-4BF0-B792-4B29F59DA900}"/>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4.png"/><Relationship Id="rId7" Type="http://schemas.openxmlformats.org/officeDocument/2006/relationships/image" Target="../media/image66.png"/><Relationship Id="rId2" Type="http://schemas.microsoft.com/office/2007/relationships/hdphoto" Target="../media/hdphoto6.wdp"/><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5.png"/><Relationship Id="rId4" Type="http://schemas.openxmlformats.org/officeDocument/2006/relationships/image" Target="../media/image66.svg"/></Relationships>
</file>

<file path=ppt/diagrams/_rels/data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2.svg"/><Relationship Id="rId1" Type="http://schemas.openxmlformats.org/officeDocument/2006/relationships/image" Target="../media/image77.png"/><Relationship Id="rId6" Type="http://schemas.openxmlformats.org/officeDocument/2006/relationships/image" Target="../media/image86.svg"/><Relationship Id="rId5" Type="http://schemas.openxmlformats.org/officeDocument/2006/relationships/image" Target="../media/image79.png"/><Relationship Id="rId4" Type="http://schemas.openxmlformats.org/officeDocument/2006/relationships/image" Target="../media/image8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4.png"/><Relationship Id="rId7" Type="http://schemas.openxmlformats.org/officeDocument/2006/relationships/image" Target="../media/image66.png"/><Relationship Id="rId2" Type="http://schemas.microsoft.com/office/2007/relationships/hdphoto" Target="../media/hdphoto6.wdp"/><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5.png"/><Relationship Id="rId4" Type="http://schemas.openxmlformats.org/officeDocument/2006/relationships/image" Target="../media/image6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2.svg"/><Relationship Id="rId1" Type="http://schemas.openxmlformats.org/officeDocument/2006/relationships/image" Target="../media/image77.png"/><Relationship Id="rId6" Type="http://schemas.openxmlformats.org/officeDocument/2006/relationships/image" Target="../media/image86.svg"/><Relationship Id="rId5" Type="http://schemas.openxmlformats.org/officeDocument/2006/relationships/image" Target="../media/image79.png"/><Relationship Id="rId4" Type="http://schemas.openxmlformats.org/officeDocument/2006/relationships/image" Target="../media/image8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5962DE-FA33-4F9D-BEA5-9CFA53F5224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84F8716-D616-42C3-B1B7-A31FE625DFC3}">
      <dgm:prSet/>
      <dgm:spPr/>
      <dgm:t>
        <a:bodyPr/>
        <a:lstStyle/>
        <a:p>
          <a:r>
            <a:rPr lang="en-US" dirty="0"/>
            <a:t>Transfer supports</a:t>
          </a:r>
        </a:p>
      </dgm:t>
    </dgm:pt>
    <dgm:pt modelId="{D2FA952B-82EF-40AA-8338-62C38861F05C}" type="parTrans" cxnId="{4D2B357C-B92B-497D-A64A-8482D4203852}">
      <dgm:prSet/>
      <dgm:spPr/>
      <dgm:t>
        <a:bodyPr/>
        <a:lstStyle/>
        <a:p>
          <a:endParaRPr lang="en-US"/>
        </a:p>
      </dgm:t>
    </dgm:pt>
    <dgm:pt modelId="{4F4F0491-2345-4696-9A8B-8D62319908C1}" type="sibTrans" cxnId="{4D2B357C-B92B-497D-A64A-8482D4203852}">
      <dgm:prSet/>
      <dgm:spPr/>
      <dgm:t>
        <a:bodyPr/>
        <a:lstStyle/>
        <a:p>
          <a:endParaRPr lang="en-US"/>
        </a:p>
      </dgm:t>
    </dgm:pt>
    <dgm:pt modelId="{103E7B32-A7EF-46B5-A8FD-349AF5472FF8}">
      <dgm:prSet/>
      <dgm:spPr/>
      <dgm:t>
        <a:bodyPr/>
        <a:lstStyle/>
        <a:p>
          <a:r>
            <a:rPr lang="en-US"/>
            <a:t>Standing supports</a:t>
          </a:r>
        </a:p>
      </dgm:t>
    </dgm:pt>
    <dgm:pt modelId="{1A8D4BBA-32FB-4B83-9431-FCC98F12735E}" type="parTrans" cxnId="{803E3408-8EE9-449A-ABBA-28B5535A0A4D}">
      <dgm:prSet/>
      <dgm:spPr/>
      <dgm:t>
        <a:bodyPr/>
        <a:lstStyle/>
        <a:p>
          <a:endParaRPr lang="en-US"/>
        </a:p>
      </dgm:t>
    </dgm:pt>
    <dgm:pt modelId="{A61F7AE2-0375-4292-A98F-496CC2999C6B}" type="sibTrans" cxnId="{803E3408-8EE9-449A-ABBA-28B5535A0A4D}">
      <dgm:prSet/>
      <dgm:spPr/>
      <dgm:t>
        <a:bodyPr/>
        <a:lstStyle/>
        <a:p>
          <a:endParaRPr lang="en-US"/>
        </a:p>
      </dgm:t>
    </dgm:pt>
    <dgm:pt modelId="{6ABDFE7B-88B0-4D2A-97DA-FBD1768F0536}">
      <dgm:prSet/>
      <dgm:spPr/>
      <dgm:t>
        <a:bodyPr/>
        <a:lstStyle/>
        <a:p>
          <a:r>
            <a:rPr lang="en-US"/>
            <a:t>Leg supports, stirrups</a:t>
          </a:r>
        </a:p>
      </dgm:t>
    </dgm:pt>
    <dgm:pt modelId="{91BE3150-C0D6-40A2-8CDA-6D543B688342}" type="parTrans" cxnId="{0F126E76-FD01-4711-83C5-B4A884FE78C6}">
      <dgm:prSet/>
      <dgm:spPr/>
      <dgm:t>
        <a:bodyPr/>
        <a:lstStyle/>
        <a:p>
          <a:endParaRPr lang="en-US"/>
        </a:p>
      </dgm:t>
    </dgm:pt>
    <dgm:pt modelId="{6F57D6C9-DDA4-434B-A837-0927AE756D5F}" type="sibTrans" cxnId="{0F126E76-FD01-4711-83C5-B4A884FE78C6}">
      <dgm:prSet/>
      <dgm:spPr/>
      <dgm:t>
        <a:bodyPr/>
        <a:lstStyle/>
        <a:p>
          <a:endParaRPr lang="en-US"/>
        </a:p>
      </dgm:t>
    </dgm:pt>
    <dgm:pt modelId="{484E4E99-CA37-403B-A8A8-A33F31F6278C}">
      <dgm:prSet/>
      <dgm:spPr/>
      <dgm:t>
        <a:bodyPr/>
        <a:lstStyle/>
        <a:p>
          <a:r>
            <a:rPr lang="en-US"/>
            <a:t>Head and back support</a:t>
          </a:r>
        </a:p>
      </dgm:t>
    </dgm:pt>
    <dgm:pt modelId="{03266D48-130F-4BAD-A73F-E2478AA6882F}" type="parTrans" cxnId="{4402CB10-4E56-4319-A9BA-CEC152439D07}">
      <dgm:prSet/>
      <dgm:spPr/>
      <dgm:t>
        <a:bodyPr/>
        <a:lstStyle/>
        <a:p>
          <a:endParaRPr lang="en-US"/>
        </a:p>
      </dgm:t>
    </dgm:pt>
    <dgm:pt modelId="{DABE0D89-600A-45E0-A795-7E3C51767C12}" type="sibTrans" cxnId="{4402CB10-4E56-4319-A9BA-CEC152439D07}">
      <dgm:prSet/>
      <dgm:spPr/>
      <dgm:t>
        <a:bodyPr/>
        <a:lstStyle/>
        <a:p>
          <a:endParaRPr lang="en-US"/>
        </a:p>
      </dgm:t>
    </dgm:pt>
    <dgm:pt modelId="{014CC52B-C82C-4F47-9FDD-A0C8585A3245}" type="pres">
      <dgm:prSet presAssocID="{E95962DE-FA33-4F9D-BEA5-9CFA53F52244}" presName="root" presStyleCnt="0">
        <dgm:presLayoutVars>
          <dgm:dir/>
          <dgm:resizeHandles val="exact"/>
        </dgm:presLayoutVars>
      </dgm:prSet>
      <dgm:spPr/>
      <dgm:t>
        <a:bodyPr/>
        <a:lstStyle/>
        <a:p>
          <a:endParaRPr lang="en-US"/>
        </a:p>
      </dgm:t>
    </dgm:pt>
    <dgm:pt modelId="{B5358EEA-6EFE-4340-B274-24BC55A9A178}" type="pres">
      <dgm:prSet presAssocID="{784F8716-D616-42C3-B1B7-A31FE625DFC3}" presName="compNode" presStyleCnt="0"/>
      <dgm:spPr/>
    </dgm:pt>
    <dgm:pt modelId="{96AACF22-E040-48B6-A752-D53EE328FFCF}" type="pres">
      <dgm:prSet presAssocID="{784F8716-D616-42C3-B1B7-A31FE625DFC3}" presName="bgRect" presStyleLbl="bgShp" presStyleIdx="0" presStyleCnt="4"/>
      <dgm:spPr/>
      <dgm:extLst>
        <a:ext uri="{E40237B7-FDA0-4F09-8148-C483321AD2D9}">
          <dgm14:cNvPr xmlns:dgm14="http://schemas.microsoft.com/office/drawing/2010/diagram" id="0" name="" descr="Decorative list: transfer supports, standing supports, leg supports/stirrups, head and back support">
            <a:extLst>
              <a:ext uri="{C183D7F6-B498-43B3-948B-1728B52AA6E4}">
                <adec:decorative xmlns:adec="http://schemas.microsoft.com/office/drawing/2017/decorative" xmlns="" val="1"/>
              </a:ext>
            </a:extLst>
          </dgm14:cNvPr>
        </a:ext>
      </dgm:extLst>
    </dgm:pt>
    <dgm:pt modelId="{2F9B7E97-F1F4-4B43-9926-07264000F159}" type="pres">
      <dgm:prSet presAssocID="{784F8716-D616-42C3-B1B7-A31FE625DFC3}" presName="iconRect" presStyleLbl="node1" presStyleIdx="0" presStyleCnt="4" custAng="0"/>
      <dgm:spPr>
        <a:blipFill>
          <a:blip xmlns:r="http://schemas.openxmlformats.org/officeDocument/2006/relationships" r:embed="rId1">
            <a:extLst>
              <a:ext uri="{BEBA8EAE-BF5A-486C-A8C5-ECC9F3942E4B}">
                <a14:imgProps xmlns:a14="http://schemas.microsoft.com/office/drawing/2010/main">
                  <a14:imgLayer r:embed="rId2">
                    <a14:imgEffect>
                      <a14:backgroundRemoval t="10000" b="90000" l="11538" r="88461">
                        <a14:foregroundMark x1="87879" y1="59545" x2="85714" y2="59545"/>
                        <a14:foregroundMark x1="15584" y1="61818" x2="15584" y2="61818"/>
                      </a14:backgroundRemoval>
                    </a14:imgEffect>
                  </a14:imgLayer>
                </a14:imgProps>
              </a:ext>
            </a:extLst>
          </a:blip>
          <a:srcRect/>
          <a:stretch>
            <a:fillRect l="-2000" r="-2000"/>
          </a:stretch>
        </a:blipFill>
        <a:ln>
          <a:noFill/>
        </a:ln>
      </dgm:spPr>
      <dgm:extLst>
        <a:ext uri="{E40237B7-FDA0-4F09-8148-C483321AD2D9}">
          <dgm14:cNvPr xmlns:dgm14="http://schemas.microsoft.com/office/drawing/2010/diagram" id="0" name="" descr="Icon of a hand grabbing a bar"/>
        </a:ext>
      </dgm:extLst>
    </dgm:pt>
    <dgm:pt modelId="{4CB35605-A942-4201-8586-F9A07C0E2BA8}" type="pres">
      <dgm:prSet presAssocID="{784F8716-D616-42C3-B1B7-A31FE625DFC3}" presName="spaceRect" presStyleCnt="0"/>
      <dgm:spPr/>
    </dgm:pt>
    <dgm:pt modelId="{0D1DBF2B-5597-4ADD-AC79-E732C61D283D}" type="pres">
      <dgm:prSet presAssocID="{784F8716-D616-42C3-B1B7-A31FE625DFC3}" presName="parTx" presStyleLbl="revTx" presStyleIdx="0" presStyleCnt="4">
        <dgm:presLayoutVars>
          <dgm:chMax val="0"/>
          <dgm:chPref val="0"/>
        </dgm:presLayoutVars>
      </dgm:prSet>
      <dgm:spPr/>
      <dgm:t>
        <a:bodyPr/>
        <a:lstStyle/>
        <a:p>
          <a:endParaRPr lang="en-US"/>
        </a:p>
      </dgm:t>
    </dgm:pt>
    <dgm:pt modelId="{F4E861A5-7458-4C34-A749-29D173D8A512}" type="pres">
      <dgm:prSet presAssocID="{4F4F0491-2345-4696-9A8B-8D62319908C1}" presName="sibTrans" presStyleCnt="0"/>
      <dgm:spPr/>
    </dgm:pt>
    <dgm:pt modelId="{545EDA4E-4ED6-4975-A5E9-6D9660AC76A5}" type="pres">
      <dgm:prSet presAssocID="{103E7B32-A7EF-46B5-A8FD-349AF5472FF8}" presName="compNode" presStyleCnt="0"/>
      <dgm:spPr/>
    </dgm:pt>
    <dgm:pt modelId="{2EEC7999-3518-4B71-9222-DA88E0A28BE2}" type="pres">
      <dgm:prSet presAssocID="{103E7B32-A7EF-46B5-A8FD-349AF5472FF8}" presName="bgRect" presStyleLbl="bgShp" presStyleIdx="1" presStyleCnt="4"/>
      <dgm:spPr/>
      <dgm:extLst/>
    </dgm:pt>
    <dgm:pt modelId="{D6D34490-5451-498C-A4CE-92E30FA1AA45}" type="pres">
      <dgm:prSet presAssocID="{103E7B32-A7EF-46B5-A8FD-349AF5472FF8}"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Man with cane"/>
        </a:ext>
      </dgm:extLst>
    </dgm:pt>
    <dgm:pt modelId="{72B55C15-060F-4BC6-BB40-474E52D45F66}" type="pres">
      <dgm:prSet presAssocID="{103E7B32-A7EF-46B5-A8FD-349AF5472FF8}" presName="spaceRect" presStyleCnt="0"/>
      <dgm:spPr/>
    </dgm:pt>
    <dgm:pt modelId="{5E25F986-2B40-43FD-9543-5857C0A28EDF}" type="pres">
      <dgm:prSet presAssocID="{103E7B32-A7EF-46B5-A8FD-349AF5472FF8}" presName="parTx" presStyleLbl="revTx" presStyleIdx="1" presStyleCnt="4">
        <dgm:presLayoutVars>
          <dgm:chMax val="0"/>
          <dgm:chPref val="0"/>
        </dgm:presLayoutVars>
      </dgm:prSet>
      <dgm:spPr/>
      <dgm:t>
        <a:bodyPr/>
        <a:lstStyle/>
        <a:p>
          <a:endParaRPr lang="en-US"/>
        </a:p>
      </dgm:t>
    </dgm:pt>
    <dgm:pt modelId="{B19D02FC-B701-4FD1-BA7F-13517FF971EE}" type="pres">
      <dgm:prSet presAssocID="{A61F7AE2-0375-4292-A98F-496CC2999C6B}" presName="sibTrans" presStyleCnt="0"/>
      <dgm:spPr/>
    </dgm:pt>
    <dgm:pt modelId="{D56C6F8B-20E5-469D-85B0-218EA1F55713}" type="pres">
      <dgm:prSet presAssocID="{6ABDFE7B-88B0-4D2A-97DA-FBD1768F0536}" presName="compNode" presStyleCnt="0"/>
      <dgm:spPr/>
    </dgm:pt>
    <dgm:pt modelId="{00AC03BB-2B68-46E4-815B-6EB073806B78}" type="pres">
      <dgm:prSet presAssocID="{6ABDFE7B-88B0-4D2A-97DA-FBD1768F0536}" presName="bgRect" presStyleLbl="bgShp" presStyleIdx="2" presStyleCnt="4"/>
      <dgm:spPr/>
      <dgm:extLst/>
    </dgm:pt>
    <dgm:pt modelId="{DB2524EA-83FD-4748-A08D-F59A3FC297E5}" type="pres">
      <dgm:prSet presAssocID="{6ABDFE7B-88B0-4D2A-97DA-FBD1768F0536}"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Pants"/>
        </a:ext>
      </dgm:extLst>
    </dgm:pt>
    <dgm:pt modelId="{20ECA5F1-86EE-4015-9E80-188D7582724C}" type="pres">
      <dgm:prSet presAssocID="{6ABDFE7B-88B0-4D2A-97DA-FBD1768F0536}" presName="spaceRect" presStyleCnt="0"/>
      <dgm:spPr/>
    </dgm:pt>
    <dgm:pt modelId="{A816BA0E-198D-4231-9AF3-F0AEA7E85421}" type="pres">
      <dgm:prSet presAssocID="{6ABDFE7B-88B0-4D2A-97DA-FBD1768F0536}" presName="parTx" presStyleLbl="revTx" presStyleIdx="2" presStyleCnt="4">
        <dgm:presLayoutVars>
          <dgm:chMax val="0"/>
          <dgm:chPref val="0"/>
        </dgm:presLayoutVars>
      </dgm:prSet>
      <dgm:spPr/>
      <dgm:t>
        <a:bodyPr/>
        <a:lstStyle/>
        <a:p>
          <a:endParaRPr lang="en-US"/>
        </a:p>
      </dgm:t>
    </dgm:pt>
    <dgm:pt modelId="{7F24E815-BF35-45ED-AB44-1F089B6B8814}" type="pres">
      <dgm:prSet presAssocID="{6F57D6C9-DDA4-434B-A837-0927AE756D5F}" presName="sibTrans" presStyleCnt="0"/>
      <dgm:spPr/>
    </dgm:pt>
    <dgm:pt modelId="{0FB5F281-7A45-4562-BF41-0779FD8BCAAE}" type="pres">
      <dgm:prSet presAssocID="{484E4E99-CA37-403B-A8A8-A33F31F6278C}" presName="compNode" presStyleCnt="0"/>
      <dgm:spPr/>
    </dgm:pt>
    <dgm:pt modelId="{5D22892D-B142-4772-8535-3FD8FFAE9CD9}" type="pres">
      <dgm:prSet presAssocID="{484E4E99-CA37-403B-A8A8-A33F31F6278C}" presName="bgRect" presStyleLbl="bgShp" presStyleIdx="3" presStyleCnt="4"/>
      <dgm:spPr/>
      <dgm:extLst/>
    </dgm:pt>
    <dgm:pt modelId="{74FC91A4-C789-4F2F-9706-5BD4F5661FC3}" type="pres">
      <dgm:prSet presAssocID="{484E4E99-CA37-403B-A8A8-A33F31F6278C}"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Brain in head"/>
        </a:ext>
      </dgm:extLst>
    </dgm:pt>
    <dgm:pt modelId="{CE8EE00B-E827-4514-AE25-DE64B2C5B219}" type="pres">
      <dgm:prSet presAssocID="{484E4E99-CA37-403B-A8A8-A33F31F6278C}" presName="spaceRect" presStyleCnt="0"/>
      <dgm:spPr/>
    </dgm:pt>
    <dgm:pt modelId="{2DF99CFD-943B-4871-BAA4-56AC27905ACB}" type="pres">
      <dgm:prSet presAssocID="{484E4E99-CA37-403B-A8A8-A33F31F6278C}" presName="parTx" presStyleLbl="revTx" presStyleIdx="3" presStyleCnt="4">
        <dgm:presLayoutVars>
          <dgm:chMax val="0"/>
          <dgm:chPref val="0"/>
        </dgm:presLayoutVars>
      </dgm:prSet>
      <dgm:spPr/>
      <dgm:t>
        <a:bodyPr/>
        <a:lstStyle/>
        <a:p>
          <a:endParaRPr lang="en-US"/>
        </a:p>
      </dgm:t>
    </dgm:pt>
  </dgm:ptLst>
  <dgm:cxnLst>
    <dgm:cxn modelId="{FAB7554F-6927-4D8B-9BEE-BD09CFC7EA6D}" type="presOf" srcId="{784F8716-D616-42C3-B1B7-A31FE625DFC3}" destId="{0D1DBF2B-5597-4ADD-AC79-E732C61D283D}" srcOrd="0" destOrd="0" presId="urn:microsoft.com/office/officeart/2018/2/layout/IconVerticalSolidList"/>
    <dgm:cxn modelId="{2176B4E8-BF06-445F-90E7-90AEAD54F683}" type="presOf" srcId="{484E4E99-CA37-403B-A8A8-A33F31F6278C}" destId="{2DF99CFD-943B-4871-BAA4-56AC27905ACB}" srcOrd="0" destOrd="0" presId="urn:microsoft.com/office/officeart/2018/2/layout/IconVerticalSolidList"/>
    <dgm:cxn modelId="{49CF9D57-6BDC-49F9-B960-19027524C879}" type="presOf" srcId="{E95962DE-FA33-4F9D-BEA5-9CFA53F52244}" destId="{014CC52B-C82C-4F47-9FDD-A0C8585A3245}" srcOrd="0" destOrd="0" presId="urn:microsoft.com/office/officeart/2018/2/layout/IconVerticalSolidList"/>
    <dgm:cxn modelId="{803E3408-8EE9-449A-ABBA-28B5535A0A4D}" srcId="{E95962DE-FA33-4F9D-BEA5-9CFA53F52244}" destId="{103E7B32-A7EF-46B5-A8FD-349AF5472FF8}" srcOrd="1" destOrd="0" parTransId="{1A8D4BBA-32FB-4B83-9431-FCC98F12735E}" sibTransId="{A61F7AE2-0375-4292-A98F-496CC2999C6B}"/>
    <dgm:cxn modelId="{4402CB10-4E56-4319-A9BA-CEC152439D07}" srcId="{E95962DE-FA33-4F9D-BEA5-9CFA53F52244}" destId="{484E4E99-CA37-403B-A8A8-A33F31F6278C}" srcOrd="3" destOrd="0" parTransId="{03266D48-130F-4BAD-A73F-E2478AA6882F}" sibTransId="{DABE0D89-600A-45E0-A795-7E3C51767C12}"/>
    <dgm:cxn modelId="{EC385698-DB6A-4042-9690-75C34AB7280D}" type="presOf" srcId="{103E7B32-A7EF-46B5-A8FD-349AF5472FF8}" destId="{5E25F986-2B40-43FD-9543-5857C0A28EDF}" srcOrd="0" destOrd="0" presId="urn:microsoft.com/office/officeart/2018/2/layout/IconVerticalSolidList"/>
    <dgm:cxn modelId="{0F126E76-FD01-4711-83C5-B4A884FE78C6}" srcId="{E95962DE-FA33-4F9D-BEA5-9CFA53F52244}" destId="{6ABDFE7B-88B0-4D2A-97DA-FBD1768F0536}" srcOrd="2" destOrd="0" parTransId="{91BE3150-C0D6-40A2-8CDA-6D543B688342}" sibTransId="{6F57D6C9-DDA4-434B-A837-0927AE756D5F}"/>
    <dgm:cxn modelId="{7EE5D9C6-5E29-4E93-A719-8DC06FAC4BBE}" type="presOf" srcId="{6ABDFE7B-88B0-4D2A-97DA-FBD1768F0536}" destId="{A816BA0E-198D-4231-9AF3-F0AEA7E85421}" srcOrd="0" destOrd="0" presId="urn:microsoft.com/office/officeart/2018/2/layout/IconVerticalSolidList"/>
    <dgm:cxn modelId="{4D2B357C-B92B-497D-A64A-8482D4203852}" srcId="{E95962DE-FA33-4F9D-BEA5-9CFA53F52244}" destId="{784F8716-D616-42C3-B1B7-A31FE625DFC3}" srcOrd="0" destOrd="0" parTransId="{D2FA952B-82EF-40AA-8338-62C38861F05C}" sibTransId="{4F4F0491-2345-4696-9A8B-8D62319908C1}"/>
    <dgm:cxn modelId="{B1D09B2F-932E-4FA3-8896-4F53150292EC}" type="presParOf" srcId="{014CC52B-C82C-4F47-9FDD-A0C8585A3245}" destId="{B5358EEA-6EFE-4340-B274-24BC55A9A178}" srcOrd="0" destOrd="0" presId="urn:microsoft.com/office/officeart/2018/2/layout/IconVerticalSolidList"/>
    <dgm:cxn modelId="{10307BFE-DDE8-473D-B545-36B214D72D0D}" type="presParOf" srcId="{B5358EEA-6EFE-4340-B274-24BC55A9A178}" destId="{96AACF22-E040-48B6-A752-D53EE328FFCF}" srcOrd="0" destOrd="0" presId="urn:microsoft.com/office/officeart/2018/2/layout/IconVerticalSolidList"/>
    <dgm:cxn modelId="{633B5B14-5695-46F6-BC1E-2D263A159BEE}" type="presParOf" srcId="{B5358EEA-6EFE-4340-B274-24BC55A9A178}" destId="{2F9B7E97-F1F4-4B43-9926-07264000F159}" srcOrd="1" destOrd="0" presId="urn:microsoft.com/office/officeart/2018/2/layout/IconVerticalSolidList"/>
    <dgm:cxn modelId="{7F8D3AFC-1C59-4EC5-AF50-E47D60AA9170}" type="presParOf" srcId="{B5358EEA-6EFE-4340-B274-24BC55A9A178}" destId="{4CB35605-A942-4201-8586-F9A07C0E2BA8}" srcOrd="2" destOrd="0" presId="urn:microsoft.com/office/officeart/2018/2/layout/IconVerticalSolidList"/>
    <dgm:cxn modelId="{D6C8F646-D112-4FD8-9637-3A50A99FAD3E}" type="presParOf" srcId="{B5358EEA-6EFE-4340-B274-24BC55A9A178}" destId="{0D1DBF2B-5597-4ADD-AC79-E732C61D283D}" srcOrd="3" destOrd="0" presId="urn:microsoft.com/office/officeart/2018/2/layout/IconVerticalSolidList"/>
    <dgm:cxn modelId="{907B7E88-12F3-4024-A87B-F18E349DEDE8}" type="presParOf" srcId="{014CC52B-C82C-4F47-9FDD-A0C8585A3245}" destId="{F4E861A5-7458-4C34-A749-29D173D8A512}" srcOrd="1" destOrd="0" presId="urn:microsoft.com/office/officeart/2018/2/layout/IconVerticalSolidList"/>
    <dgm:cxn modelId="{CB7CB8D4-8587-40C3-9797-4DD15377C034}" type="presParOf" srcId="{014CC52B-C82C-4F47-9FDD-A0C8585A3245}" destId="{545EDA4E-4ED6-4975-A5E9-6D9660AC76A5}" srcOrd="2" destOrd="0" presId="urn:microsoft.com/office/officeart/2018/2/layout/IconVerticalSolidList"/>
    <dgm:cxn modelId="{2BF2ED53-1909-46B9-96FA-5D5078502CF4}" type="presParOf" srcId="{545EDA4E-4ED6-4975-A5E9-6D9660AC76A5}" destId="{2EEC7999-3518-4B71-9222-DA88E0A28BE2}" srcOrd="0" destOrd="0" presId="urn:microsoft.com/office/officeart/2018/2/layout/IconVerticalSolidList"/>
    <dgm:cxn modelId="{B826B5C9-53A4-472F-A66F-BBC01CAD0EEA}" type="presParOf" srcId="{545EDA4E-4ED6-4975-A5E9-6D9660AC76A5}" destId="{D6D34490-5451-498C-A4CE-92E30FA1AA45}" srcOrd="1" destOrd="0" presId="urn:microsoft.com/office/officeart/2018/2/layout/IconVerticalSolidList"/>
    <dgm:cxn modelId="{A79F791B-8272-4C96-9BAF-BE07C6DB99F9}" type="presParOf" srcId="{545EDA4E-4ED6-4975-A5E9-6D9660AC76A5}" destId="{72B55C15-060F-4BC6-BB40-474E52D45F66}" srcOrd="2" destOrd="0" presId="urn:microsoft.com/office/officeart/2018/2/layout/IconVerticalSolidList"/>
    <dgm:cxn modelId="{C3EE26BC-5391-4371-8ED4-9A76392BAD6B}" type="presParOf" srcId="{545EDA4E-4ED6-4975-A5E9-6D9660AC76A5}" destId="{5E25F986-2B40-43FD-9543-5857C0A28EDF}" srcOrd="3" destOrd="0" presId="urn:microsoft.com/office/officeart/2018/2/layout/IconVerticalSolidList"/>
    <dgm:cxn modelId="{665A541B-0376-4AD5-8CF8-5FD16D42972E}" type="presParOf" srcId="{014CC52B-C82C-4F47-9FDD-A0C8585A3245}" destId="{B19D02FC-B701-4FD1-BA7F-13517FF971EE}" srcOrd="3" destOrd="0" presId="urn:microsoft.com/office/officeart/2018/2/layout/IconVerticalSolidList"/>
    <dgm:cxn modelId="{64E579B4-EC3A-4CA3-823F-FEC3CA539C10}" type="presParOf" srcId="{014CC52B-C82C-4F47-9FDD-A0C8585A3245}" destId="{D56C6F8B-20E5-469D-85B0-218EA1F55713}" srcOrd="4" destOrd="0" presId="urn:microsoft.com/office/officeart/2018/2/layout/IconVerticalSolidList"/>
    <dgm:cxn modelId="{8F07E139-1CEB-40F2-8915-019B1AF1ACD8}" type="presParOf" srcId="{D56C6F8B-20E5-469D-85B0-218EA1F55713}" destId="{00AC03BB-2B68-46E4-815B-6EB073806B78}" srcOrd="0" destOrd="0" presId="urn:microsoft.com/office/officeart/2018/2/layout/IconVerticalSolidList"/>
    <dgm:cxn modelId="{DB2627DD-1B95-4F3F-A6A1-D4E572CF7C97}" type="presParOf" srcId="{D56C6F8B-20E5-469D-85B0-218EA1F55713}" destId="{DB2524EA-83FD-4748-A08D-F59A3FC297E5}" srcOrd="1" destOrd="0" presId="urn:microsoft.com/office/officeart/2018/2/layout/IconVerticalSolidList"/>
    <dgm:cxn modelId="{503A7302-F7EF-4A86-A24F-A236FD0877BF}" type="presParOf" srcId="{D56C6F8B-20E5-469D-85B0-218EA1F55713}" destId="{20ECA5F1-86EE-4015-9E80-188D7582724C}" srcOrd="2" destOrd="0" presId="urn:microsoft.com/office/officeart/2018/2/layout/IconVerticalSolidList"/>
    <dgm:cxn modelId="{41A1C5DE-D55A-4CEE-A612-F69B1BA58678}" type="presParOf" srcId="{D56C6F8B-20E5-469D-85B0-218EA1F55713}" destId="{A816BA0E-198D-4231-9AF3-F0AEA7E85421}" srcOrd="3" destOrd="0" presId="urn:microsoft.com/office/officeart/2018/2/layout/IconVerticalSolidList"/>
    <dgm:cxn modelId="{09881167-A5C9-4BE8-8DC6-C80DD92E5DC1}" type="presParOf" srcId="{014CC52B-C82C-4F47-9FDD-A0C8585A3245}" destId="{7F24E815-BF35-45ED-AB44-1F089B6B8814}" srcOrd="5" destOrd="0" presId="urn:microsoft.com/office/officeart/2018/2/layout/IconVerticalSolidList"/>
    <dgm:cxn modelId="{A9FA9990-A527-4D37-8A6D-3047388A73C9}" type="presParOf" srcId="{014CC52B-C82C-4F47-9FDD-A0C8585A3245}" destId="{0FB5F281-7A45-4562-BF41-0779FD8BCAAE}" srcOrd="6" destOrd="0" presId="urn:microsoft.com/office/officeart/2018/2/layout/IconVerticalSolidList"/>
    <dgm:cxn modelId="{1CF1D7A6-058A-4FA1-A911-E7A25362EEFF}" type="presParOf" srcId="{0FB5F281-7A45-4562-BF41-0779FD8BCAAE}" destId="{5D22892D-B142-4772-8535-3FD8FFAE9CD9}" srcOrd="0" destOrd="0" presId="urn:microsoft.com/office/officeart/2018/2/layout/IconVerticalSolidList"/>
    <dgm:cxn modelId="{9ADD7DC3-BC7C-41BF-A266-65F521187B36}" type="presParOf" srcId="{0FB5F281-7A45-4562-BF41-0779FD8BCAAE}" destId="{74FC91A4-C789-4F2F-9706-5BD4F5661FC3}" srcOrd="1" destOrd="0" presId="urn:microsoft.com/office/officeart/2018/2/layout/IconVerticalSolidList"/>
    <dgm:cxn modelId="{AA0B38CD-C16F-4049-94C1-B2AFB52D9C56}" type="presParOf" srcId="{0FB5F281-7A45-4562-BF41-0779FD8BCAAE}" destId="{CE8EE00B-E827-4514-AE25-DE64B2C5B219}" srcOrd="2" destOrd="0" presId="urn:microsoft.com/office/officeart/2018/2/layout/IconVerticalSolidList"/>
    <dgm:cxn modelId="{272CC437-DCF2-42D0-9992-C291901BB0E3}" type="presParOf" srcId="{0FB5F281-7A45-4562-BF41-0779FD8BCAAE}" destId="{2DF99CFD-943B-4871-BAA4-56AC27905AC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B24915-7F86-46DF-BFEC-28C1629A8326}"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CFF00E7F-5028-4012-8BFC-AAAAC7524C14}">
      <dgm:prSet/>
      <dgm:spPr/>
      <dgm:t>
        <a:bodyPr/>
        <a:lstStyle/>
        <a:p>
          <a:r>
            <a:rPr lang="en-US" b="1" dirty="0"/>
            <a:t>Leg supports</a:t>
          </a:r>
          <a:r>
            <a:rPr lang="en-US" dirty="0"/>
            <a:t> –  must provide a method of supporting, positioning, and securing the patient’s legs</a:t>
          </a:r>
        </a:p>
      </dgm:t>
    </dgm:pt>
    <dgm:pt modelId="{8FF1460D-906F-44EC-86A7-C0CD585AA176}" type="parTrans" cxnId="{55FE8B19-EDA9-4456-8419-9F1C486F4497}">
      <dgm:prSet/>
      <dgm:spPr/>
      <dgm:t>
        <a:bodyPr/>
        <a:lstStyle/>
        <a:p>
          <a:endParaRPr lang="en-US"/>
        </a:p>
      </dgm:t>
    </dgm:pt>
    <dgm:pt modelId="{42EF4C43-94EB-495A-8AAE-2A7C11B0F11C}" type="sibTrans" cxnId="{55FE8B19-EDA9-4456-8419-9F1C486F4497}">
      <dgm:prSet/>
      <dgm:spPr/>
      <dgm:t>
        <a:bodyPr/>
        <a:lstStyle/>
        <a:p>
          <a:endParaRPr lang="en-US"/>
        </a:p>
      </dgm:t>
    </dgm:pt>
    <dgm:pt modelId="{848F6539-EC7C-416A-B44F-8E374B018382}">
      <dgm:prSet/>
      <dgm:spPr/>
      <dgm:t>
        <a:bodyPr/>
        <a:lstStyle/>
        <a:p>
          <a:r>
            <a:rPr lang="en-US" b="1" dirty="0"/>
            <a:t>Head and back support </a:t>
          </a:r>
          <a:r>
            <a:rPr lang="en-US" dirty="0"/>
            <a:t>–</a:t>
          </a:r>
          <a:r>
            <a:rPr lang="en-US" b="1" dirty="0"/>
            <a:t> </a:t>
          </a:r>
          <a:r>
            <a:rPr lang="en-US" dirty="0"/>
            <a:t>Where equipment is used in a reclined position, head and back support shall be provided. Where the incline of the back support can be modified while in use, it must be provided throughout the entire range of the incline.</a:t>
          </a:r>
        </a:p>
      </dgm:t>
    </dgm:pt>
    <dgm:pt modelId="{B5DBAD5C-D4A0-430C-BA8E-1F59A5A54186}" type="parTrans" cxnId="{A86ED2AC-5605-4B24-B5EA-3F7A759C2E12}">
      <dgm:prSet/>
      <dgm:spPr/>
      <dgm:t>
        <a:bodyPr/>
        <a:lstStyle/>
        <a:p>
          <a:endParaRPr lang="en-US"/>
        </a:p>
      </dgm:t>
    </dgm:pt>
    <dgm:pt modelId="{0AF2F6C0-5DBC-4948-8513-1DBCD0E4050B}" type="sibTrans" cxnId="{A86ED2AC-5605-4B24-B5EA-3F7A759C2E12}">
      <dgm:prSet/>
      <dgm:spPr/>
      <dgm:t>
        <a:bodyPr/>
        <a:lstStyle/>
        <a:p>
          <a:endParaRPr lang="en-US"/>
        </a:p>
      </dgm:t>
    </dgm:pt>
    <dgm:pt modelId="{49D0FED8-4345-4AA6-9840-36DDBA06587D}" type="pres">
      <dgm:prSet presAssocID="{7EB24915-7F86-46DF-BFEC-28C1629A8326}" presName="linear" presStyleCnt="0">
        <dgm:presLayoutVars>
          <dgm:animLvl val="lvl"/>
          <dgm:resizeHandles val="exact"/>
        </dgm:presLayoutVars>
      </dgm:prSet>
      <dgm:spPr/>
      <dgm:t>
        <a:bodyPr/>
        <a:lstStyle/>
        <a:p>
          <a:endParaRPr lang="en-US"/>
        </a:p>
      </dgm:t>
    </dgm:pt>
    <dgm:pt modelId="{14095924-B6AE-4F86-B4F8-C86EC00A42A3}" type="pres">
      <dgm:prSet presAssocID="{CFF00E7F-5028-4012-8BFC-AAAAC7524C14}" presName="parentText" presStyleLbl="node1" presStyleIdx="0" presStyleCnt="2">
        <dgm:presLayoutVars>
          <dgm:chMax val="0"/>
          <dgm:bulletEnabled val="1"/>
        </dgm:presLayoutVars>
      </dgm:prSet>
      <dgm:spPr/>
      <dgm:t>
        <a:bodyPr/>
        <a:lstStyle/>
        <a:p>
          <a:endParaRPr lang="en-US"/>
        </a:p>
      </dgm:t>
    </dgm:pt>
    <dgm:pt modelId="{ED0C2795-7DBE-4CD5-BF20-CA0D34FA5DE1}" type="pres">
      <dgm:prSet presAssocID="{42EF4C43-94EB-495A-8AAE-2A7C11B0F11C}" presName="spacer" presStyleCnt="0"/>
      <dgm:spPr/>
    </dgm:pt>
    <dgm:pt modelId="{F56E2738-4E15-454A-9EBB-34E22AC79537}" type="pres">
      <dgm:prSet presAssocID="{848F6539-EC7C-416A-B44F-8E374B018382}" presName="parentText" presStyleLbl="node1" presStyleIdx="1" presStyleCnt="2" custLinFactNeighborX="0">
        <dgm:presLayoutVars>
          <dgm:chMax val="0"/>
          <dgm:bulletEnabled val="1"/>
        </dgm:presLayoutVars>
      </dgm:prSet>
      <dgm:spPr/>
      <dgm:t>
        <a:bodyPr/>
        <a:lstStyle/>
        <a:p>
          <a:endParaRPr lang="en-US"/>
        </a:p>
      </dgm:t>
    </dgm:pt>
  </dgm:ptLst>
  <dgm:cxnLst>
    <dgm:cxn modelId="{A86ED2AC-5605-4B24-B5EA-3F7A759C2E12}" srcId="{7EB24915-7F86-46DF-BFEC-28C1629A8326}" destId="{848F6539-EC7C-416A-B44F-8E374B018382}" srcOrd="1" destOrd="0" parTransId="{B5DBAD5C-D4A0-430C-BA8E-1F59A5A54186}" sibTransId="{0AF2F6C0-5DBC-4948-8513-1DBCD0E4050B}"/>
    <dgm:cxn modelId="{D9905600-FD0B-45B6-BD29-359408C1E2EE}" type="presOf" srcId="{7EB24915-7F86-46DF-BFEC-28C1629A8326}" destId="{49D0FED8-4345-4AA6-9840-36DDBA06587D}" srcOrd="0" destOrd="0" presId="urn:microsoft.com/office/officeart/2005/8/layout/vList2"/>
    <dgm:cxn modelId="{D6778775-9BDB-490C-9749-C6DAC7942EF4}" type="presOf" srcId="{848F6539-EC7C-416A-B44F-8E374B018382}" destId="{F56E2738-4E15-454A-9EBB-34E22AC79537}" srcOrd="0" destOrd="0" presId="urn:microsoft.com/office/officeart/2005/8/layout/vList2"/>
    <dgm:cxn modelId="{55FE8B19-EDA9-4456-8419-9F1C486F4497}" srcId="{7EB24915-7F86-46DF-BFEC-28C1629A8326}" destId="{CFF00E7F-5028-4012-8BFC-AAAAC7524C14}" srcOrd="0" destOrd="0" parTransId="{8FF1460D-906F-44EC-86A7-C0CD585AA176}" sibTransId="{42EF4C43-94EB-495A-8AAE-2A7C11B0F11C}"/>
    <dgm:cxn modelId="{798FB0CB-1D34-4C1A-A917-51409936ACD8}" type="presOf" srcId="{CFF00E7F-5028-4012-8BFC-AAAAC7524C14}" destId="{14095924-B6AE-4F86-B4F8-C86EC00A42A3}" srcOrd="0" destOrd="0" presId="urn:microsoft.com/office/officeart/2005/8/layout/vList2"/>
    <dgm:cxn modelId="{9102B070-C991-4B91-855B-3CCD14FA5B88}" type="presParOf" srcId="{49D0FED8-4345-4AA6-9840-36DDBA06587D}" destId="{14095924-B6AE-4F86-B4F8-C86EC00A42A3}" srcOrd="0" destOrd="0" presId="urn:microsoft.com/office/officeart/2005/8/layout/vList2"/>
    <dgm:cxn modelId="{75435FF9-B78A-472C-ADB0-9270E4ED7E16}" type="presParOf" srcId="{49D0FED8-4345-4AA6-9840-36DDBA06587D}" destId="{ED0C2795-7DBE-4CD5-BF20-CA0D34FA5DE1}" srcOrd="1" destOrd="0" presId="urn:microsoft.com/office/officeart/2005/8/layout/vList2"/>
    <dgm:cxn modelId="{532C060F-1BF4-4098-B47E-27CB6DC5BB08}" type="presParOf" srcId="{49D0FED8-4345-4AA6-9840-36DDBA06587D}" destId="{F56E2738-4E15-454A-9EBB-34E22AC7953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5EC611-60EA-439E-B5F6-B365E94084DE}"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8521A8ED-09D0-4993-A662-4DE12C4F79F1}">
      <dgm:prSet/>
      <dgm:spPr/>
      <dgm:t>
        <a:bodyPr/>
        <a:lstStyle/>
        <a:p>
          <a:pPr>
            <a:defRPr cap="all"/>
          </a:pPr>
          <a:r>
            <a:rPr lang="en-US"/>
            <a:t>Legal Document</a:t>
          </a:r>
        </a:p>
      </dgm:t>
    </dgm:pt>
    <dgm:pt modelId="{21D1A808-37A6-4D48-B6AB-7496969F5890}" type="parTrans" cxnId="{85EA3C18-D9BF-4795-A19D-1EC078F0CC4A}">
      <dgm:prSet/>
      <dgm:spPr/>
      <dgm:t>
        <a:bodyPr/>
        <a:lstStyle/>
        <a:p>
          <a:endParaRPr lang="en-US"/>
        </a:p>
      </dgm:t>
    </dgm:pt>
    <dgm:pt modelId="{876536FC-044C-4DE2-A584-0ED657FE13CF}" type="sibTrans" cxnId="{85EA3C18-D9BF-4795-A19D-1EC078F0CC4A}">
      <dgm:prSet/>
      <dgm:spPr/>
      <dgm:t>
        <a:bodyPr/>
        <a:lstStyle/>
        <a:p>
          <a:endParaRPr lang="en-US"/>
        </a:p>
      </dgm:t>
    </dgm:pt>
    <dgm:pt modelId="{880C3352-C9F0-49D4-BC7D-9BE7C81C7568}">
      <dgm:prSet/>
      <dgm:spPr/>
      <dgm:t>
        <a:bodyPr/>
        <a:lstStyle/>
        <a:p>
          <a:pPr>
            <a:defRPr cap="all"/>
          </a:pPr>
          <a:r>
            <a:rPr lang="en-US"/>
            <a:t>Universal Standard</a:t>
          </a:r>
        </a:p>
      </dgm:t>
    </dgm:pt>
    <dgm:pt modelId="{B7077B3E-E37A-4363-8EE7-5CC06CF95C74}" type="parTrans" cxnId="{6A27D84C-1FE4-44BC-91DB-8EC72BEDD709}">
      <dgm:prSet/>
      <dgm:spPr/>
      <dgm:t>
        <a:bodyPr/>
        <a:lstStyle/>
        <a:p>
          <a:endParaRPr lang="en-US"/>
        </a:p>
      </dgm:t>
    </dgm:pt>
    <dgm:pt modelId="{5A7AF2DD-D8EB-4E0A-84A9-82DB2DE67C65}" type="sibTrans" cxnId="{6A27D84C-1FE4-44BC-91DB-8EC72BEDD709}">
      <dgm:prSet/>
      <dgm:spPr/>
      <dgm:t>
        <a:bodyPr/>
        <a:lstStyle/>
        <a:p>
          <a:endParaRPr lang="en-US"/>
        </a:p>
      </dgm:t>
    </dgm:pt>
    <dgm:pt modelId="{F78F4ED5-9D44-4EF1-81D9-3A499859A253}">
      <dgm:prSet/>
      <dgm:spPr/>
      <dgm:t>
        <a:bodyPr/>
        <a:lstStyle/>
        <a:p>
          <a:pPr>
            <a:defRPr cap="all"/>
          </a:pPr>
          <a:r>
            <a:rPr lang="en-US" b="0"/>
            <a:t>U.S. Pharmacopeial Convention </a:t>
          </a:r>
        </a:p>
      </dgm:t>
    </dgm:pt>
    <dgm:pt modelId="{04BD5848-C45C-4EA3-820A-82DEDB753127}" type="parTrans" cxnId="{ABBB9AAA-C343-448E-BE33-73653CCDB9F6}">
      <dgm:prSet/>
      <dgm:spPr/>
      <dgm:t>
        <a:bodyPr/>
        <a:lstStyle/>
        <a:p>
          <a:endParaRPr lang="en-US"/>
        </a:p>
      </dgm:t>
    </dgm:pt>
    <dgm:pt modelId="{7E6F4E51-5DC2-4B43-BCFD-5EE05444A594}" type="sibTrans" cxnId="{ABBB9AAA-C343-448E-BE33-73653CCDB9F6}">
      <dgm:prSet/>
      <dgm:spPr/>
      <dgm:t>
        <a:bodyPr/>
        <a:lstStyle/>
        <a:p>
          <a:endParaRPr lang="en-US"/>
        </a:p>
      </dgm:t>
    </dgm:pt>
    <dgm:pt modelId="{8EDDDF86-BAE9-46E6-B19D-3BBE1C43192F}" type="pres">
      <dgm:prSet presAssocID="{E15EC611-60EA-439E-B5F6-B365E94084DE}" presName="root" presStyleCnt="0">
        <dgm:presLayoutVars>
          <dgm:dir/>
          <dgm:resizeHandles val="exact"/>
        </dgm:presLayoutVars>
      </dgm:prSet>
      <dgm:spPr/>
      <dgm:t>
        <a:bodyPr/>
        <a:lstStyle/>
        <a:p>
          <a:endParaRPr lang="en-US"/>
        </a:p>
      </dgm:t>
    </dgm:pt>
    <dgm:pt modelId="{DEDE035B-FFFA-402A-8918-716DCF1686F2}" type="pres">
      <dgm:prSet presAssocID="{8521A8ED-09D0-4993-A662-4DE12C4F79F1}" presName="compNode" presStyleCnt="0"/>
      <dgm:spPr/>
    </dgm:pt>
    <dgm:pt modelId="{0E1130C0-670E-490A-B6E8-B349B42E9735}" type="pres">
      <dgm:prSet presAssocID="{8521A8ED-09D0-4993-A662-4DE12C4F79F1}" presName="iconBgRect" presStyleLbl="bgShp" presStyleIdx="0" presStyleCnt="3"/>
      <dgm:spPr/>
      <dgm:extLst/>
    </dgm:pt>
    <dgm:pt modelId="{82D9CA70-DEA8-4F6E-B05B-4B42FDDFF8DC}" type="pres">
      <dgm:prSet presAssocID="{8521A8ED-09D0-4993-A662-4DE12C4F79F1}"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image of a paper contract decorative"/>
        </a:ext>
      </dgm:extLst>
    </dgm:pt>
    <dgm:pt modelId="{F7CFA947-9C02-4D71-8E4C-311ED5C51B55}" type="pres">
      <dgm:prSet presAssocID="{8521A8ED-09D0-4993-A662-4DE12C4F79F1}" presName="spaceRect" presStyleCnt="0"/>
      <dgm:spPr/>
    </dgm:pt>
    <dgm:pt modelId="{07E6C78D-B6EA-47B7-BD76-392800648BF0}" type="pres">
      <dgm:prSet presAssocID="{8521A8ED-09D0-4993-A662-4DE12C4F79F1}" presName="textRect" presStyleLbl="revTx" presStyleIdx="0" presStyleCnt="3">
        <dgm:presLayoutVars>
          <dgm:chMax val="1"/>
          <dgm:chPref val="1"/>
        </dgm:presLayoutVars>
      </dgm:prSet>
      <dgm:spPr/>
      <dgm:t>
        <a:bodyPr/>
        <a:lstStyle/>
        <a:p>
          <a:endParaRPr lang="en-US"/>
        </a:p>
      </dgm:t>
    </dgm:pt>
    <dgm:pt modelId="{D55BC5C6-FAD1-4F88-9E29-8079BFA64197}" type="pres">
      <dgm:prSet presAssocID="{876536FC-044C-4DE2-A584-0ED657FE13CF}" presName="sibTrans" presStyleCnt="0"/>
      <dgm:spPr/>
    </dgm:pt>
    <dgm:pt modelId="{DD072E14-F7A9-4C33-B0CB-F89AC843AF51}" type="pres">
      <dgm:prSet presAssocID="{880C3352-C9F0-49D4-BC7D-9BE7C81C7568}" presName="compNode" presStyleCnt="0"/>
      <dgm:spPr/>
    </dgm:pt>
    <dgm:pt modelId="{D5C5CE18-46C2-4BE1-84DF-CE94415EDF63}" type="pres">
      <dgm:prSet presAssocID="{880C3352-C9F0-49D4-BC7D-9BE7C81C7568}" presName="iconBgRect" presStyleLbl="bgShp" presStyleIdx="1" presStyleCnt="3"/>
      <dgm:spPr/>
      <dgm:extLst/>
    </dgm:pt>
    <dgm:pt modelId="{C4456893-EA0A-4A3C-8A11-0E5900FE5F9A}" type="pres">
      <dgm:prSet presAssocID="{880C3352-C9F0-49D4-BC7D-9BE7C81C756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Earth Globe Americas image, decorative"/>
        </a:ext>
      </dgm:extLst>
    </dgm:pt>
    <dgm:pt modelId="{FC4A4BB9-1D32-4F98-89DF-67C733F819CA}" type="pres">
      <dgm:prSet presAssocID="{880C3352-C9F0-49D4-BC7D-9BE7C81C7568}" presName="spaceRect" presStyleCnt="0"/>
      <dgm:spPr/>
    </dgm:pt>
    <dgm:pt modelId="{5B69C135-016C-4B6E-AB2C-4FDCFE71009A}" type="pres">
      <dgm:prSet presAssocID="{880C3352-C9F0-49D4-BC7D-9BE7C81C7568}" presName="textRect" presStyleLbl="revTx" presStyleIdx="1" presStyleCnt="3">
        <dgm:presLayoutVars>
          <dgm:chMax val="1"/>
          <dgm:chPref val="1"/>
        </dgm:presLayoutVars>
      </dgm:prSet>
      <dgm:spPr/>
      <dgm:t>
        <a:bodyPr/>
        <a:lstStyle/>
        <a:p>
          <a:endParaRPr lang="en-US"/>
        </a:p>
      </dgm:t>
    </dgm:pt>
    <dgm:pt modelId="{C213873E-10E3-46B1-8C9D-86F18C9C8104}" type="pres">
      <dgm:prSet presAssocID="{5A7AF2DD-D8EB-4E0A-84A9-82DB2DE67C65}" presName="sibTrans" presStyleCnt="0"/>
      <dgm:spPr/>
    </dgm:pt>
    <dgm:pt modelId="{849C05C5-FDDE-4DF6-B2EC-EE669EA1186A}" type="pres">
      <dgm:prSet presAssocID="{F78F4ED5-9D44-4EF1-81D9-3A499859A253}" presName="compNode" presStyleCnt="0"/>
      <dgm:spPr/>
    </dgm:pt>
    <dgm:pt modelId="{66C63A14-391A-4E01-A56F-6C2861B2AA1C}" type="pres">
      <dgm:prSet presAssocID="{F78F4ED5-9D44-4EF1-81D9-3A499859A253}" presName="iconBgRect" presStyleLbl="bgShp" presStyleIdx="2" presStyleCnt="3"/>
      <dgm:spPr/>
      <dgm:extLst/>
    </dgm:pt>
    <dgm:pt modelId="{0224510D-60F7-4491-83F6-73D090E209A5}" type="pres">
      <dgm:prSet presAssocID="{F78F4ED5-9D44-4EF1-81D9-3A499859A25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Image of Medicine bottle (decorative)"/>
        </a:ext>
      </dgm:extLst>
    </dgm:pt>
    <dgm:pt modelId="{89078D20-EAA9-4D32-A868-D057E8860917}" type="pres">
      <dgm:prSet presAssocID="{F78F4ED5-9D44-4EF1-81D9-3A499859A253}" presName="spaceRect" presStyleCnt="0"/>
      <dgm:spPr/>
    </dgm:pt>
    <dgm:pt modelId="{83611565-F198-46F6-B057-23A39E247D4F}" type="pres">
      <dgm:prSet presAssocID="{F78F4ED5-9D44-4EF1-81D9-3A499859A253}" presName="textRect" presStyleLbl="revTx" presStyleIdx="2" presStyleCnt="3">
        <dgm:presLayoutVars>
          <dgm:chMax val="1"/>
          <dgm:chPref val="1"/>
        </dgm:presLayoutVars>
      </dgm:prSet>
      <dgm:spPr/>
      <dgm:t>
        <a:bodyPr/>
        <a:lstStyle/>
        <a:p>
          <a:endParaRPr lang="en-US"/>
        </a:p>
      </dgm:t>
    </dgm:pt>
  </dgm:ptLst>
  <dgm:cxnLst>
    <dgm:cxn modelId="{0F6ACE75-CEF4-4468-B35A-EC406EFFFFFF}" type="presOf" srcId="{880C3352-C9F0-49D4-BC7D-9BE7C81C7568}" destId="{5B69C135-016C-4B6E-AB2C-4FDCFE71009A}" srcOrd="0" destOrd="0" presId="urn:microsoft.com/office/officeart/2018/5/layout/IconCircleLabelList"/>
    <dgm:cxn modelId="{E7F8EB03-99F1-4748-8B6F-BB6164153ADD}" type="presOf" srcId="{F78F4ED5-9D44-4EF1-81D9-3A499859A253}" destId="{83611565-F198-46F6-B057-23A39E247D4F}" srcOrd="0" destOrd="0" presId="urn:microsoft.com/office/officeart/2018/5/layout/IconCircleLabelList"/>
    <dgm:cxn modelId="{CCFB2113-0F3A-4935-A514-E005617C9C44}" type="presOf" srcId="{E15EC611-60EA-439E-B5F6-B365E94084DE}" destId="{8EDDDF86-BAE9-46E6-B19D-3BBE1C43192F}" srcOrd="0" destOrd="0" presId="urn:microsoft.com/office/officeart/2018/5/layout/IconCircleLabelList"/>
    <dgm:cxn modelId="{ABBB9AAA-C343-448E-BE33-73653CCDB9F6}" srcId="{E15EC611-60EA-439E-B5F6-B365E94084DE}" destId="{F78F4ED5-9D44-4EF1-81D9-3A499859A253}" srcOrd="2" destOrd="0" parTransId="{04BD5848-C45C-4EA3-820A-82DEDB753127}" sibTransId="{7E6F4E51-5DC2-4B43-BCFD-5EE05444A594}"/>
    <dgm:cxn modelId="{6A27D84C-1FE4-44BC-91DB-8EC72BEDD709}" srcId="{E15EC611-60EA-439E-B5F6-B365E94084DE}" destId="{880C3352-C9F0-49D4-BC7D-9BE7C81C7568}" srcOrd="1" destOrd="0" parTransId="{B7077B3E-E37A-4363-8EE7-5CC06CF95C74}" sibTransId="{5A7AF2DD-D8EB-4E0A-84A9-82DB2DE67C65}"/>
    <dgm:cxn modelId="{85EA3C18-D9BF-4795-A19D-1EC078F0CC4A}" srcId="{E15EC611-60EA-439E-B5F6-B365E94084DE}" destId="{8521A8ED-09D0-4993-A662-4DE12C4F79F1}" srcOrd="0" destOrd="0" parTransId="{21D1A808-37A6-4D48-B6AB-7496969F5890}" sibTransId="{876536FC-044C-4DE2-A584-0ED657FE13CF}"/>
    <dgm:cxn modelId="{4E93B862-31DA-4316-9E18-AD2FB6C8CD2F}" type="presOf" srcId="{8521A8ED-09D0-4993-A662-4DE12C4F79F1}" destId="{07E6C78D-B6EA-47B7-BD76-392800648BF0}" srcOrd="0" destOrd="0" presId="urn:microsoft.com/office/officeart/2018/5/layout/IconCircleLabelList"/>
    <dgm:cxn modelId="{EA9A5C54-3644-4725-BC96-AB367A7969D3}" type="presParOf" srcId="{8EDDDF86-BAE9-46E6-B19D-3BBE1C43192F}" destId="{DEDE035B-FFFA-402A-8918-716DCF1686F2}" srcOrd="0" destOrd="0" presId="urn:microsoft.com/office/officeart/2018/5/layout/IconCircleLabelList"/>
    <dgm:cxn modelId="{0EA78CBB-AC84-43EA-A56D-8E724BCFCAA4}" type="presParOf" srcId="{DEDE035B-FFFA-402A-8918-716DCF1686F2}" destId="{0E1130C0-670E-490A-B6E8-B349B42E9735}" srcOrd="0" destOrd="0" presId="urn:microsoft.com/office/officeart/2018/5/layout/IconCircleLabelList"/>
    <dgm:cxn modelId="{AD9F9052-F4AD-45F2-B434-C0F329294C43}" type="presParOf" srcId="{DEDE035B-FFFA-402A-8918-716DCF1686F2}" destId="{82D9CA70-DEA8-4F6E-B05B-4B42FDDFF8DC}" srcOrd="1" destOrd="0" presId="urn:microsoft.com/office/officeart/2018/5/layout/IconCircleLabelList"/>
    <dgm:cxn modelId="{20C3998F-537C-4E73-90BD-F128DFB6ECAA}" type="presParOf" srcId="{DEDE035B-FFFA-402A-8918-716DCF1686F2}" destId="{F7CFA947-9C02-4D71-8E4C-311ED5C51B55}" srcOrd="2" destOrd="0" presId="urn:microsoft.com/office/officeart/2018/5/layout/IconCircleLabelList"/>
    <dgm:cxn modelId="{AF06534B-B500-48CF-A85C-66D4593981AA}" type="presParOf" srcId="{DEDE035B-FFFA-402A-8918-716DCF1686F2}" destId="{07E6C78D-B6EA-47B7-BD76-392800648BF0}" srcOrd="3" destOrd="0" presId="urn:microsoft.com/office/officeart/2018/5/layout/IconCircleLabelList"/>
    <dgm:cxn modelId="{39CB2C1D-CC1C-4CBE-8F22-791609C41B85}" type="presParOf" srcId="{8EDDDF86-BAE9-46E6-B19D-3BBE1C43192F}" destId="{D55BC5C6-FAD1-4F88-9E29-8079BFA64197}" srcOrd="1" destOrd="0" presId="urn:microsoft.com/office/officeart/2018/5/layout/IconCircleLabelList"/>
    <dgm:cxn modelId="{6A92AD32-01A6-42D6-9C19-A74C40E4EA1A}" type="presParOf" srcId="{8EDDDF86-BAE9-46E6-B19D-3BBE1C43192F}" destId="{DD072E14-F7A9-4C33-B0CB-F89AC843AF51}" srcOrd="2" destOrd="0" presId="urn:microsoft.com/office/officeart/2018/5/layout/IconCircleLabelList"/>
    <dgm:cxn modelId="{69C55DCC-0F4D-4945-9319-5299CDA083B8}" type="presParOf" srcId="{DD072E14-F7A9-4C33-B0CB-F89AC843AF51}" destId="{D5C5CE18-46C2-4BE1-84DF-CE94415EDF63}" srcOrd="0" destOrd="0" presId="urn:microsoft.com/office/officeart/2018/5/layout/IconCircleLabelList"/>
    <dgm:cxn modelId="{E3FC0461-20BE-4A93-A39A-C83BC98942FB}" type="presParOf" srcId="{DD072E14-F7A9-4C33-B0CB-F89AC843AF51}" destId="{C4456893-EA0A-4A3C-8A11-0E5900FE5F9A}" srcOrd="1" destOrd="0" presId="urn:microsoft.com/office/officeart/2018/5/layout/IconCircleLabelList"/>
    <dgm:cxn modelId="{6A7350B4-1965-4AE3-95B2-B0F08EFE3CBC}" type="presParOf" srcId="{DD072E14-F7A9-4C33-B0CB-F89AC843AF51}" destId="{FC4A4BB9-1D32-4F98-89DF-67C733F819CA}" srcOrd="2" destOrd="0" presId="urn:microsoft.com/office/officeart/2018/5/layout/IconCircleLabelList"/>
    <dgm:cxn modelId="{4965E949-F21A-42B3-90DD-29E9CE530778}" type="presParOf" srcId="{DD072E14-F7A9-4C33-B0CB-F89AC843AF51}" destId="{5B69C135-016C-4B6E-AB2C-4FDCFE71009A}" srcOrd="3" destOrd="0" presId="urn:microsoft.com/office/officeart/2018/5/layout/IconCircleLabelList"/>
    <dgm:cxn modelId="{FE3B12D1-11E7-45CA-A5FF-6EA7E8ED513D}" type="presParOf" srcId="{8EDDDF86-BAE9-46E6-B19D-3BBE1C43192F}" destId="{C213873E-10E3-46B1-8C9D-86F18C9C8104}" srcOrd="3" destOrd="0" presId="urn:microsoft.com/office/officeart/2018/5/layout/IconCircleLabelList"/>
    <dgm:cxn modelId="{8FAB3A3B-891E-4B05-9EA1-5EA7F2AA1ECC}" type="presParOf" srcId="{8EDDDF86-BAE9-46E6-B19D-3BBE1C43192F}" destId="{849C05C5-FDDE-4DF6-B2EC-EE669EA1186A}" srcOrd="4" destOrd="0" presId="urn:microsoft.com/office/officeart/2018/5/layout/IconCircleLabelList"/>
    <dgm:cxn modelId="{62F657EF-66B7-4798-9EE4-0CB78A932A01}" type="presParOf" srcId="{849C05C5-FDDE-4DF6-B2EC-EE669EA1186A}" destId="{66C63A14-391A-4E01-A56F-6C2861B2AA1C}" srcOrd="0" destOrd="0" presId="urn:microsoft.com/office/officeart/2018/5/layout/IconCircleLabelList"/>
    <dgm:cxn modelId="{CB7F5F00-79C3-4427-8C50-47FEDE499EFF}" type="presParOf" srcId="{849C05C5-FDDE-4DF6-B2EC-EE669EA1186A}" destId="{0224510D-60F7-4491-83F6-73D090E209A5}" srcOrd="1" destOrd="0" presId="urn:microsoft.com/office/officeart/2018/5/layout/IconCircleLabelList"/>
    <dgm:cxn modelId="{3511BD6C-AA9B-468D-81D0-D646F346E46B}" type="presParOf" srcId="{849C05C5-FDDE-4DF6-B2EC-EE669EA1186A}" destId="{89078D20-EAA9-4D32-A868-D057E8860917}" srcOrd="2" destOrd="0" presId="urn:microsoft.com/office/officeart/2018/5/layout/IconCircleLabelList"/>
    <dgm:cxn modelId="{FA5FF7C0-E4D1-4E13-803E-CCA3A995F716}" type="presParOf" srcId="{849C05C5-FDDE-4DF6-B2EC-EE669EA1186A}" destId="{83611565-F198-46F6-B057-23A39E247D4F}"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ACF22-E040-48B6-A752-D53EE328FFCF}">
      <dsp:nvSpPr>
        <dsp:cNvPr id="0" name=""/>
        <dsp:cNvSpPr/>
      </dsp:nvSpPr>
      <dsp:spPr>
        <a:xfrm>
          <a:off x="0" y="2371"/>
          <a:ext cx="6858000" cy="12021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9B7E97-F1F4-4B43-9926-07264000F159}">
      <dsp:nvSpPr>
        <dsp:cNvPr id="0" name=""/>
        <dsp:cNvSpPr/>
      </dsp:nvSpPr>
      <dsp:spPr>
        <a:xfrm>
          <a:off x="363653" y="272857"/>
          <a:ext cx="661187" cy="661187"/>
        </a:xfrm>
        <a:prstGeom prst="rect">
          <a:avLst/>
        </a:prstGeom>
        <a:blipFill>
          <a:blip xmlns:r="http://schemas.openxmlformats.org/officeDocument/2006/relationships" r:embed="rId1">
            <a:extLst>
              <a:ext uri="{BEBA8EAE-BF5A-486C-A8C5-ECC9F3942E4B}">
                <a14:imgProps xmlns:a14="http://schemas.microsoft.com/office/drawing/2010/main">
                  <a14:imgLayer r:embed="rId2">
                    <a14:imgEffect>
                      <a14:backgroundRemoval t="10000" b="90000" l="11538" r="88461">
                        <a14:foregroundMark x1="87879" y1="59545" x2="85714" y2="59545"/>
                        <a14:foregroundMark x1="15584" y1="61818" x2="15584" y2="61818"/>
                      </a14:backgroundRemoval>
                    </a14:imgEffect>
                  </a14:imgLayer>
                </a14:imgProps>
              </a:ext>
            </a:extLst>
          </a:blip>
          <a:srcRect/>
          <a:stretch>
            <a:fillRect l="-2000" r="-2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1DBF2B-5597-4ADD-AC79-E732C61D283D}">
      <dsp:nvSpPr>
        <dsp:cNvPr id="0" name=""/>
        <dsp:cNvSpPr/>
      </dsp:nvSpPr>
      <dsp:spPr>
        <a:xfrm>
          <a:off x="1388493" y="2371"/>
          <a:ext cx="5469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lvl="0" algn="l" defTabSz="977900">
            <a:lnSpc>
              <a:spcPct val="90000"/>
            </a:lnSpc>
            <a:spcBef>
              <a:spcPct val="0"/>
            </a:spcBef>
            <a:spcAft>
              <a:spcPct val="35000"/>
            </a:spcAft>
          </a:pPr>
          <a:r>
            <a:rPr lang="en-US" sz="2200" kern="1200" dirty="0"/>
            <a:t>Transfer supports</a:t>
          </a:r>
        </a:p>
      </dsp:txBody>
      <dsp:txXfrm>
        <a:off x="1388493" y="2371"/>
        <a:ext cx="5469506" cy="1202159"/>
      </dsp:txXfrm>
    </dsp:sp>
    <dsp:sp modelId="{2EEC7999-3518-4B71-9222-DA88E0A28BE2}">
      <dsp:nvSpPr>
        <dsp:cNvPr id="0" name=""/>
        <dsp:cNvSpPr/>
      </dsp:nvSpPr>
      <dsp:spPr>
        <a:xfrm>
          <a:off x="0" y="1505070"/>
          <a:ext cx="6858000" cy="12021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D34490-5451-498C-A4CE-92E30FA1AA45}">
      <dsp:nvSpPr>
        <dsp:cNvPr id="0" name=""/>
        <dsp:cNvSpPr/>
      </dsp:nvSpPr>
      <dsp:spPr>
        <a:xfrm>
          <a:off x="363653" y="1775556"/>
          <a:ext cx="661187" cy="66118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25F986-2B40-43FD-9543-5857C0A28EDF}">
      <dsp:nvSpPr>
        <dsp:cNvPr id="0" name=""/>
        <dsp:cNvSpPr/>
      </dsp:nvSpPr>
      <dsp:spPr>
        <a:xfrm>
          <a:off x="1388493" y="1505070"/>
          <a:ext cx="5469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lvl="0" algn="l" defTabSz="977900">
            <a:lnSpc>
              <a:spcPct val="90000"/>
            </a:lnSpc>
            <a:spcBef>
              <a:spcPct val="0"/>
            </a:spcBef>
            <a:spcAft>
              <a:spcPct val="35000"/>
            </a:spcAft>
          </a:pPr>
          <a:r>
            <a:rPr lang="en-US" sz="2200" kern="1200"/>
            <a:t>Standing supports</a:t>
          </a:r>
        </a:p>
      </dsp:txBody>
      <dsp:txXfrm>
        <a:off x="1388493" y="1505070"/>
        <a:ext cx="5469506" cy="1202159"/>
      </dsp:txXfrm>
    </dsp:sp>
    <dsp:sp modelId="{00AC03BB-2B68-46E4-815B-6EB073806B78}">
      <dsp:nvSpPr>
        <dsp:cNvPr id="0" name=""/>
        <dsp:cNvSpPr/>
      </dsp:nvSpPr>
      <dsp:spPr>
        <a:xfrm>
          <a:off x="0" y="3007769"/>
          <a:ext cx="6858000" cy="12021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2524EA-83FD-4748-A08D-F59A3FC297E5}">
      <dsp:nvSpPr>
        <dsp:cNvPr id="0" name=""/>
        <dsp:cNvSpPr/>
      </dsp:nvSpPr>
      <dsp:spPr>
        <a:xfrm>
          <a:off x="363653" y="3278255"/>
          <a:ext cx="661187" cy="66118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16BA0E-198D-4231-9AF3-F0AEA7E85421}">
      <dsp:nvSpPr>
        <dsp:cNvPr id="0" name=""/>
        <dsp:cNvSpPr/>
      </dsp:nvSpPr>
      <dsp:spPr>
        <a:xfrm>
          <a:off x="1388493" y="3007769"/>
          <a:ext cx="5469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lvl="0" algn="l" defTabSz="977900">
            <a:lnSpc>
              <a:spcPct val="90000"/>
            </a:lnSpc>
            <a:spcBef>
              <a:spcPct val="0"/>
            </a:spcBef>
            <a:spcAft>
              <a:spcPct val="35000"/>
            </a:spcAft>
          </a:pPr>
          <a:r>
            <a:rPr lang="en-US" sz="2200" kern="1200"/>
            <a:t>Leg supports, stirrups</a:t>
          </a:r>
        </a:p>
      </dsp:txBody>
      <dsp:txXfrm>
        <a:off x="1388493" y="3007769"/>
        <a:ext cx="5469506" cy="1202159"/>
      </dsp:txXfrm>
    </dsp:sp>
    <dsp:sp modelId="{5D22892D-B142-4772-8535-3FD8FFAE9CD9}">
      <dsp:nvSpPr>
        <dsp:cNvPr id="0" name=""/>
        <dsp:cNvSpPr/>
      </dsp:nvSpPr>
      <dsp:spPr>
        <a:xfrm>
          <a:off x="0" y="4510468"/>
          <a:ext cx="6858000" cy="12021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FC91A4-C789-4F2F-9706-5BD4F5661FC3}">
      <dsp:nvSpPr>
        <dsp:cNvPr id="0" name=""/>
        <dsp:cNvSpPr/>
      </dsp:nvSpPr>
      <dsp:spPr>
        <a:xfrm>
          <a:off x="363653" y="4780954"/>
          <a:ext cx="661187" cy="661187"/>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F99CFD-943B-4871-BAA4-56AC27905ACB}">
      <dsp:nvSpPr>
        <dsp:cNvPr id="0" name=""/>
        <dsp:cNvSpPr/>
      </dsp:nvSpPr>
      <dsp:spPr>
        <a:xfrm>
          <a:off x="1388493" y="4510468"/>
          <a:ext cx="5469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lvl="0" algn="l" defTabSz="977900">
            <a:lnSpc>
              <a:spcPct val="90000"/>
            </a:lnSpc>
            <a:spcBef>
              <a:spcPct val="0"/>
            </a:spcBef>
            <a:spcAft>
              <a:spcPct val="35000"/>
            </a:spcAft>
          </a:pPr>
          <a:r>
            <a:rPr lang="en-US" sz="2200" kern="1200"/>
            <a:t>Head and back support</a:t>
          </a:r>
        </a:p>
      </dsp:txBody>
      <dsp:txXfrm>
        <a:off x="1388493" y="4510468"/>
        <a:ext cx="5469506" cy="12021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95924-B6AE-4F86-B4F8-C86EC00A42A3}">
      <dsp:nvSpPr>
        <dsp:cNvPr id="0" name=""/>
        <dsp:cNvSpPr/>
      </dsp:nvSpPr>
      <dsp:spPr>
        <a:xfrm>
          <a:off x="0" y="44898"/>
          <a:ext cx="11658600" cy="219660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b="1" kern="1200" dirty="0"/>
            <a:t>Leg supports</a:t>
          </a:r>
          <a:r>
            <a:rPr lang="en-US" sz="3100" kern="1200" dirty="0"/>
            <a:t> –  must provide a method of supporting, positioning, and securing the patient’s legs</a:t>
          </a:r>
        </a:p>
      </dsp:txBody>
      <dsp:txXfrm>
        <a:off x="107229" y="152127"/>
        <a:ext cx="11444142" cy="1982143"/>
      </dsp:txXfrm>
    </dsp:sp>
    <dsp:sp modelId="{F56E2738-4E15-454A-9EBB-34E22AC79537}">
      <dsp:nvSpPr>
        <dsp:cNvPr id="0" name=""/>
        <dsp:cNvSpPr/>
      </dsp:nvSpPr>
      <dsp:spPr>
        <a:xfrm>
          <a:off x="0" y="2330780"/>
          <a:ext cx="11658600" cy="219660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b="1" kern="1200" dirty="0"/>
            <a:t>Head and back support </a:t>
          </a:r>
          <a:r>
            <a:rPr lang="en-US" sz="3100" kern="1200" dirty="0"/>
            <a:t>–</a:t>
          </a:r>
          <a:r>
            <a:rPr lang="en-US" sz="3100" b="1" kern="1200" dirty="0"/>
            <a:t> </a:t>
          </a:r>
          <a:r>
            <a:rPr lang="en-US" sz="3100" kern="1200" dirty="0"/>
            <a:t>Where equipment is used in a reclined position, head and back support shall be provided. Where the incline of the back support can be modified while in use, it must be provided throughout the entire range of the incline.</a:t>
          </a:r>
        </a:p>
      </dsp:txBody>
      <dsp:txXfrm>
        <a:off x="107229" y="2438009"/>
        <a:ext cx="11444142" cy="19821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130C0-670E-490A-B6E8-B349B42E9735}">
      <dsp:nvSpPr>
        <dsp:cNvPr id="0" name=""/>
        <dsp:cNvSpPr/>
      </dsp:nvSpPr>
      <dsp:spPr>
        <a:xfrm>
          <a:off x="751050" y="553640"/>
          <a:ext cx="2093062" cy="209306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D9CA70-DEA8-4F6E-B05B-4B42FDDFF8DC}">
      <dsp:nvSpPr>
        <dsp:cNvPr id="0" name=""/>
        <dsp:cNvSpPr/>
      </dsp:nvSpPr>
      <dsp:spPr>
        <a:xfrm>
          <a:off x="1197112" y="999702"/>
          <a:ext cx="1200937" cy="120093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E6C78D-B6EA-47B7-BD76-392800648BF0}">
      <dsp:nvSpPr>
        <dsp:cNvPr id="0" name=""/>
        <dsp:cNvSpPr/>
      </dsp:nvSpPr>
      <dsp:spPr>
        <a:xfrm>
          <a:off x="81956" y="3298640"/>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11250">
            <a:lnSpc>
              <a:spcPct val="90000"/>
            </a:lnSpc>
            <a:spcBef>
              <a:spcPct val="0"/>
            </a:spcBef>
            <a:spcAft>
              <a:spcPct val="35000"/>
            </a:spcAft>
            <a:defRPr cap="all"/>
          </a:pPr>
          <a:r>
            <a:rPr lang="en-US" sz="2500" kern="1200"/>
            <a:t>Legal Document</a:t>
          </a:r>
        </a:p>
      </dsp:txBody>
      <dsp:txXfrm>
        <a:off x="81956" y="3298640"/>
        <a:ext cx="3431250" cy="720000"/>
      </dsp:txXfrm>
    </dsp:sp>
    <dsp:sp modelId="{D5C5CE18-46C2-4BE1-84DF-CE94415EDF63}">
      <dsp:nvSpPr>
        <dsp:cNvPr id="0" name=""/>
        <dsp:cNvSpPr/>
      </dsp:nvSpPr>
      <dsp:spPr>
        <a:xfrm>
          <a:off x="4782768" y="553640"/>
          <a:ext cx="2093062" cy="209306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456893-EA0A-4A3C-8A11-0E5900FE5F9A}">
      <dsp:nvSpPr>
        <dsp:cNvPr id="0" name=""/>
        <dsp:cNvSpPr/>
      </dsp:nvSpPr>
      <dsp:spPr>
        <a:xfrm>
          <a:off x="5228831" y="999702"/>
          <a:ext cx="1200937" cy="1200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69C135-016C-4B6E-AB2C-4FDCFE71009A}">
      <dsp:nvSpPr>
        <dsp:cNvPr id="0" name=""/>
        <dsp:cNvSpPr/>
      </dsp:nvSpPr>
      <dsp:spPr>
        <a:xfrm>
          <a:off x="4113675" y="3298640"/>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11250">
            <a:lnSpc>
              <a:spcPct val="90000"/>
            </a:lnSpc>
            <a:spcBef>
              <a:spcPct val="0"/>
            </a:spcBef>
            <a:spcAft>
              <a:spcPct val="35000"/>
            </a:spcAft>
            <a:defRPr cap="all"/>
          </a:pPr>
          <a:r>
            <a:rPr lang="en-US" sz="2500" kern="1200"/>
            <a:t>Universal Standard</a:t>
          </a:r>
        </a:p>
      </dsp:txBody>
      <dsp:txXfrm>
        <a:off x="4113675" y="3298640"/>
        <a:ext cx="3431250" cy="720000"/>
      </dsp:txXfrm>
    </dsp:sp>
    <dsp:sp modelId="{66C63A14-391A-4E01-A56F-6C2861B2AA1C}">
      <dsp:nvSpPr>
        <dsp:cNvPr id="0" name=""/>
        <dsp:cNvSpPr/>
      </dsp:nvSpPr>
      <dsp:spPr>
        <a:xfrm>
          <a:off x="8814487" y="553640"/>
          <a:ext cx="2093062" cy="209306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24510D-60F7-4491-83F6-73D090E209A5}">
      <dsp:nvSpPr>
        <dsp:cNvPr id="0" name=""/>
        <dsp:cNvSpPr/>
      </dsp:nvSpPr>
      <dsp:spPr>
        <a:xfrm>
          <a:off x="9260550" y="999702"/>
          <a:ext cx="1200937" cy="12009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611565-F198-46F6-B057-23A39E247D4F}">
      <dsp:nvSpPr>
        <dsp:cNvPr id="0" name=""/>
        <dsp:cNvSpPr/>
      </dsp:nvSpPr>
      <dsp:spPr>
        <a:xfrm>
          <a:off x="8145393" y="3298640"/>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11250">
            <a:lnSpc>
              <a:spcPct val="90000"/>
            </a:lnSpc>
            <a:spcBef>
              <a:spcPct val="0"/>
            </a:spcBef>
            <a:spcAft>
              <a:spcPct val="35000"/>
            </a:spcAft>
            <a:defRPr cap="all"/>
          </a:pPr>
          <a:r>
            <a:rPr lang="en-US" sz="2500" b="0" kern="1200"/>
            <a:t>U.S. Pharmacopeial Convention </a:t>
          </a:r>
        </a:p>
      </dsp:txBody>
      <dsp:txXfrm>
        <a:off x="8145393" y="3298640"/>
        <a:ext cx="343125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E44AC84-41BB-40B9-BC6E-75C765B82E61}"/>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xmlns="" id="{8F880945-A359-473D-B84D-3C540FC7582B}"/>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3F20944F-8925-48AA-95B3-C9F8873417FF}" type="datetimeFigureOut">
              <a:rPr lang="en-US" smtClean="0"/>
              <a:t>3/25/2020</a:t>
            </a:fld>
            <a:endParaRPr lang="en-US"/>
          </a:p>
        </p:txBody>
      </p:sp>
      <p:sp>
        <p:nvSpPr>
          <p:cNvPr id="4" name="Footer Placeholder 3">
            <a:extLst>
              <a:ext uri="{FF2B5EF4-FFF2-40B4-BE49-F238E27FC236}">
                <a16:creationId xmlns:a16="http://schemas.microsoft.com/office/drawing/2014/main" xmlns="" id="{ECBD3531-1F95-46BE-8B96-E0F80D8A554F}"/>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xmlns="" id="{A9D54846-D053-47B5-B7B6-7EA363884B9F}"/>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DE44CDDF-2502-4A75-8F9F-D5C0536A05E4}" type="slidenum">
              <a:rPr lang="en-US" smtClean="0"/>
              <a:t>‹#›</a:t>
            </a:fld>
            <a:endParaRPr lang="en-US"/>
          </a:p>
        </p:txBody>
      </p:sp>
    </p:spTree>
    <p:extLst>
      <p:ext uri="{BB962C8B-B14F-4D97-AF65-F5344CB8AC3E}">
        <p14:creationId xmlns:p14="http://schemas.microsoft.com/office/powerpoint/2010/main" val="705741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29C0A2B-1670-4117-9406-A14AEA09ECD1}" type="datetimeFigureOut">
              <a:rPr lang="en-US" smtClean="0"/>
              <a:t>3/25/2020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AD8AD1F-74BC-41BF-856C-168709A21372}" type="slidenum">
              <a:rPr lang="en-US" smtClean="0"/>
              <a:t>‹#›</a:t>
            </a:fld>
            <a:endParaRPr lang="en-US"/>
          </a:p>
        </p:txBody>
      </p:sp>
    </p:spTree>
    <p:extLst>
      <p:ext uri="{BB962C8B-B14F-4D97-AF65-F5344CB8AC3E}">
        <p14:creationId xmlns:p14="http://schemas.microsoft.com/office/powerpoint/2010/main" val="253621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(RERC) </a:t>
            </a:r>
            <a:r>
              <a:rPr lang="en-US" sz="1300" b="1"/>
              <a:t>Rehabilitation Engineering Research Center on Accessible Medical Instrumentation</a:t>
            </a:r>
            <a:endParaRPr lang="en-US"/>
          </a:p>
        </p:txBody>
      </p:sp>
      <p:sp>
        <p:nvSpPr>
          <p:cNvPr id="4" name="Slide Number Placeholder 3"/>
          <p:cNvSpPr>
            <a:spLocks noGrp="1"/>
          </p:cNvSpPr>
          <p:nvPr>
            <p:ph type="sldNum" sz="quarter" idx="5"/>
          </p:nvPr>
        </p:nvSpPr>
        <p:spPr/>
        <p:txBody>
          <a:bodyPr/>
          <a:lstStyle/>
          <a:p>
            <a:fld id="{EAD8AD1F-74BC-41BF-856C-168709A21372}" type="slidenum">
              <a:rPr lang="en-US" smtClean="0"/>
              <a:t>5</a:t>
            </a:fld>
            <a:endParaRPr lang="en-US"/>
          </a:p>
        </p:txBody>
      </p:sp>
    </p:spTree>
    <p:extLst>
      <p:ext uri="{BB962C8B-B14F-4D97-AF65-F5344CB8AC3E}">
        <p14:creationId xmlns:p14="http://schemas.microsoft.com/office/powerpoint/2010/main" val="3527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D8AD1F-74BC-41BF-856C-168709A21372}" type="slidenum">
              <a:rPr lang="en-US" smtClean="0"/>
              <a:t>63</a:t>
            </a:fld>
            <a:endParaRPr lang="en-US"/>
          </a:p>
        </p:txBody>
      </p:sp>
    </p:spTree>
    <p:extLst>
      <p:ext uri="{BB962C8B-B14F-4D97-AF65-F5344CB8AC3E}">
        <p14:creationId xmlns:p14="http://schemas.microsoft.com/office/powerpoint/2010/main" val="3921231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D8AD1F-74BC-41BF-856C-168709A21372}" type="slidenum">
              <a:rPr lang="en-US" smtClean="0"/>
              <a:t>67</a:t>
            </a:fld>
            <a:endParaRPr lang="en-US"/>
          </a:p>
        </p:txBody>
      </p:sp>
    </p:spTree>
    <p:extLst>
      <p:ext uri="{BB962C8B-B14F-4D97-AF65-F5344CB8AC3E}">
        <p14:creationId xmlns:p14="http://schemas.microsoft.com/office/powerpoint/2010/main" val="4115270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D8AD1F-74BC-41BF-856C-168709A21372}" type="slidenum">
              <a:rPr lang="en-US" smtClean="0"/>
              <a:t>72</a:t>
            </a:fld>
            <a:endParaRPr lang="en-US"/>
          </a:p>
        </p:txBody>
      </p:sp>
    </p:spTree>
    <p:extLst>
      <p:ext uri="{BB962C8B-B14F-4D97-AF65-F5344CB8AC3E}">
        <p14:creationId xmlns:p14="http://schemas.microsoft.com/office/powerpoint/2010/main" val="261742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D8AD1F-74BC-41BF-856C-168709A21372}" type="slidenum">
              <a:rPr lang="en-US" smtClean="0"/>
              <a:t>73</a:t>
            </a:fld>
            <a:endParaRPr lang="en-US"/>
          </a:p>
        </p:txBody>
      </p:sp>
    </p:spTree>
    <p:extLst>
      <p:ext uri="{BB962C8B-B14F-4D97-AF65-F5344CB8AC3E}">
        <p14:creationId xmlns:p14="http://schemas.microsoft.com/office/powerpoint/2010/main" val="967493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D8AD1F-74BC-41BF-856C-168709A21372}" type="slidenum">
              <a:rPr lang="en-US" smtClean="0"/>
              <a:t>74</a:t>
            </a:fld>
            <a:endParaRPr lang="en-US"/>
          </a:p>
        </p:txBody>
      </p:sp>
    </p:spTree>
    <p:extLst>
      <p:ext uri="{BB962C8B-B14F-4D97-AF65-F5344CB8AC3E}">
        <p14:creationId xmlns:p14="http://schemas.microsoft.com/office/powerpoint/2010/main" val="2565445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D8AD1F-74BC-41BF-856C-168709A21372}" type="slidenum">
              <a:rPr lang="en-US" smtClean="0"/>
              <a:t>75</a:t>
            </a:fld>
            <a:endParaRPr lang="en-US"/>
          </a:p>
        </p:txBody>
      </p:sp>
    </p:spTree>
    <p:extLst>
      <p:ext uri="{BB962C8B-B14F-4D97-AF65-F5344CB8AC3E}">
        <p14:creationId xmlns:p14="http://schemas.microsoft.com/office/powerpoint/2010/main" val="1112024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D8AD1F-74BC-41BF-856C-168709A21372}" type="slidenum">
              <a:rPr lang="en-US" smtClean="0"/>
              <a:t>78</a:t>
            </a:fld>
            <a:endParaRPr lang="en-US"/>
          </a:p>
        </p:txBody>
      </p:sp>
    </p:spTree>
    <p:extLst>
      <p:ext uri="{BB962C8B-B14F-4D97-AF65-F5344CB8AC3E}">
        <p14:creationId xmlns:p14="http://schemas.microsoft.com/office/powerpoint/2010/main" val="281931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Rehabilitation Engineering Research Center on Accessible Medical Instrumentation</a:t>
            </a:r>
            <a:endParaRPr lang="en-US"/>
          </a:p>
        </p:txBody>
      </p:sp>
      <p:sp>
        <p:nvSpPr>
          <p:cNvPr id="4" name="Slide Number Placeholder 3"/>
          <p:cNvSpPr>
            <a:spLocks noGrp="1"/>
          </p:cNvSpPr>
          <p:nvPr>
            <p:ph type="sldNum" sz="quarter" idx="5"/>
          </p:nvPr>
        </p:nvSpPr>
        <p:spPr/>
        <p:txBody>
          <a:bodyPr/>
          <a:lstStyle/>
          <a:p>
            <a:fld id="{EAD8AD1F-74BC-41BF-856C-168709A21372}" type="slidenum">
              <a:rPr lang="en-US" smtClean="0"/>
              <a:t>6</a:t>
            </a:fld>
            <a:endParaRPr lang="en-US"/>
          </a:p>
        </p:txBody>
      </p:sp>
    </p:spTree>
    <p:extLst>
      <p:ext uri="{BB962C8B-B14F-4D97-AF65-F5344CB8AC3E}">
        <p14:creationId xmlns:p14="http://schemas.microsoft.com/office/powerpoint/2010/main" val="3710982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D8AD1F-74BC-41BF-856C-168709A21372}" type="slidenum">
              <a:rPr lang="en-US" smtClean="0"/>
              <a:t>22</a:t>
            </a:fld>
            <a:endParaRPr lang="en-US"/>
          </a:p>
        </p:txBody>
      </p:sp>
    </p:spTree>
    <p:extLst>
      <p:ext uri="{BB962C8B-B14F-4D97-AF65-F5344CB8AC3E}">
        <p14:creationId xmlns:p14="http://schemas.microsoft.com/office/powerpoint/2010/main" val="2063589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D8AD1F-74BC-41BF-856C-168709A21372}" type="slidenum">
              <a:rPr lang="en-US" smtClean="0"/>
              <a:t>23</a:t>
            </a:fld>
            <a:endParaRPr lang="en-US"/>
          </a:p>
        </p:txBody>
      </p:sp>
    </p:spTree>
    <p:extLst>
      <p:ext uri="{BB962C8B-B14F-4D97-AF65-F5344CB8AC3E}">
        <p14:creationId xmlns:p14="http://schemas.microsoft.com/office/powerpoint/2010/main" val="2522475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D8AD1F-74BC-41BF-856C-168709A21372}" type="slidenum">
              <a:rPr lang="en-US" smtClean="0"/>
              <a:t>25</a:t>
            </a:fld>
            <a:endParaRPr lang="en-US"/>
          </a:p>
        </p:txBody>
      </p:sp>
    </p:spTree>
    <p:extLst>
      <p:ext uri="{BB962C8B-B14F-4D97-AF65-F5344CB8AC3E}">
        <p14:creationId xmlns:p14="http://schemas.microsoft.com/office/powerpoint/2010/main" val="3443006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D8AD1F-74BC-41BF-856C-168709A21372}" type="slidenum">
              <a:rPr lang="en-US" smtClean="0"/>
              <a:t>35</a:t>
            </a:fld>
            <a:endParaRPr lang="en-US"/>
          </a:p>
        </p:txBody>
      </p:sp>
    </p:spTree>
    <p:extLst>
      <p:ext uri="{BB962C8B-B14F-4D97-AF65-F5344CB8AC3E}">
        <p14:creationId xmlns:p14="http://schemas.microsoft.com/office/powerpoint/2010/main" val="2004377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D8AD1F-74BC-41BF-856C-168709A21372}" type="slidenum">
              <a:rPr lang="en-US" smtClean="0"/>
              <a:t>44</a:t>
            </a:fld>
            <a:endParaRPr lang="en-US"/>
          </a:p>
        </p:txBody>
      </p:sp>
    </p:spTree>
    <p:extLst>
      <p:ext uri="{BB962C8B-B14F-4D97-AF65-F5344CB8AC3E}">
        <p14:creationId xmlns:p14="http://schemas.microsoft.com/office/powerpoint/2010/main" val="3933639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D8AD1F-74BC-41BF-856C-168709A21372}" type="slidenum">
              <a:rPr lang="en-US" smtClean="0"/>
              <a:t>45</a:t>
            </a:fld>
            <a:endParaRPr lang="en-US"/>
          </a:p>
        </p:txBody>
      </p:sp>
    </p:spTree>
    <p:extLst>
      <p:ext uri="{BB962C8B-B14F-4D97-AF65-F5344CB8AC3E}">
        <p14:creationId xmlns:p14="http://schemas.microsoft.com/office/powerpoint/2010/main" val="961859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D8AD1F-74BC-41BF-856C-168709A21372}" type="slidenum">
              <a:rPr lang="en-US" smtClean="0"/>
              <a:t>51</a:t>
            </a:fld>
            <a:endParaRPr lang="en-US"/>
          </a:p>
        </p:txBody>
      </p:sp>
    </p:spTree>
    <p:extLst>
      <p:ext uri="{BB962C8B-B14F-4D97-AF65-F5344CB8AC3E}">
        <p14:creationId xmlns:p14="http://schemas.microsoft.com/office/powerpoint/2010/main" val="4002951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0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17893C-A462-4EAA-9AA8-4FE7F77C17D4}"/>
              </a:ext>
            </a:extLst>
          </p:cNvPr>
          <p:cNvSpPr>
            <a:spLocks noGrp="1"/>
          </p:cNvSpPr>
          <p:nvPr>
            <p:ph type="ctrTitle"/>
          </p:nvPr>
        </p:nvSpPr>
        <p:spPr>
          <a:xfrm>
            <a:off x="266699" y="1122363"/>
            <a:ext cx="11658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F4FD800-D967-4FCD-BEA9-07D979D469AD}"/>
              </a:ext>
            </a:extLst>
          </p:cNvPr>
          <p:cNvSpPr>
            <a:spLocks noGrp="1"/>
          </p:cNvSpPr>
          <p:nvPr>
            <p:ph type="subTitle" idx="1"/>
          </p:nvPr>
        </p:nvSpPr>
        <p:spPr>
          <a:xfrm>
            <a:off x="266700" y="3602038"/>
            <a:ext cx="116586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descr="A drawing of a person&#10;&#10;Description automatically generated">
            <a:extLst>
              <a:ext uri="{FF2B5EF4-FFF2-40B4-BE49-F238E27FC236}">
                <a16:creationId xmlns:a16="http://schemas.microsoft.com/office/drawing/2014/main" xmlns="" id="{F6DDEF25-AEB2-4FE3-8679-65063BBD11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4500" y="5504088"/>
            <a:ext cx="1143000" cy="1216069"/>
          </a:xfrm>
          <a:prstGeom prst="rect">
            <a:avLst/>
          </a:prstGeom>
        </p:spPr>
      </p:pic>
    </p:spTree>
    <p:extLst>
      <p:ext uri="{BB962C8B-B14F-4D97-AF65-F5344CB8AC3E}">
        <p14:creationId xmlns:p14="http://schemas.microsoft.com/office/powerpoint/2010/main" val="488084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D306B09-E449-4EBB-BCBD-BDDF64CB1B41}"/>
              </a:ext>
            </a:extLst>
          </p:cNvPr>
          <p:cNvSpPr/>
          <p:nvPr userDrawn="1"/>
        </p:nvSpPr>
        <p:spPr>
          <a:xfrm>
            <a:off x="-2" y="6724"/>
            <a:ext cx="12192001"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1D64001-FB4D-4807-8C61-7E7B90556A91}"/>
              </a:ext>
            </a:extLst>
          </p:cNvPr>
          <p:cNvSpPr>
            <a:spLocks noGrp="1"/>
          </p:cNvSpPr>
          <p:nvPr>
            <p:ph type="title"/>
          </p:nvPr>
        </p:nvSpPr>
        <p:spPr>
          <a:xfrm>
            <a:off x="266699" y="6724"/>
            <a:ext cx="11658600" cy="1371600"/>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xmlns="" id="{F0F84F31-8B2D-4D57-99D7-1CE18714136D}"/>
              </a:ext>
            </a:extLst>
          </p:cNvPr>
          <p:cNvSpPr>
            <a:spLocks noGrp="1"/>
          </p:cNvSpPr>
          <p:nvPr>
            <p:ph idx="1"/>
          </p:nvPr>
        </p:nvSpPr>
        <p:spPr>
          <a:xfrm>
            <a:off x="266700" y="1609164"/>
            <a:ext cx="11658600" cy="4572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CE92219-AEFE-4BFF-9420-0AFEA7D468A0}"/>
              </a:ext>
            </a:extLst>
          </p:cNvPr>
          <p:cNvSpPr>
            <a:spLocks noGrp="1"/>
          </p:cNvSpPr>
          <p:nvPr>
            <p:ph type="dt" sz="half" idx="10"/>
          </p:nvPr>
        </p:nvSpPr>
        <p:spPr>
          <a:xfrm>
            <a:off x="266699" y="6356350"/>
            <a:ext cx="2743200" cy="365125"/>
          </a:xfrm>
        </p:spPr>
        <p:txBody>
          <a:bodyPr/>
          <a:lstStyle/>
          <a:p>
            <a:fld id="{DC2C7FAB-CB24-47EC-9EDA-CC71C6DB0A77}" type="datetime1">
              <a:rPr lang="en-US" smtClean="0"/>
              <a:t>3/25/2020</a:t>
            </a:fld>
            <a:endParaRPr lang="en-US"/>
          </a:p>
        </p:txBody>
      </p:sp>
      <p:sp>
        <p:nvSpPr>
          <p:cNvPr id="5" name="Footer Placeholder 4">
            <a:extLst>
              <a:ext uri="{FF2B5EF4-FFF2-40B4-BE49-F238E27FC236}">
                <a16:creationId xmlns:a16="http://schemas.microsoft.com/office/drawing/2014/main" xmlns="" id="{709DBB14-4C3E-4C7B-A162-45DAF535A51B}"/>
              </a:ext>
            </a:extLst>
          </p:cNvPr>
          <p:cNvSpPr>
            <a:spLocks noGrp="1"/>
          </p:cNvSpPr>
          <p:nvPr>
            <p:ph type="ftr" sz="quarter" idx="11"/>
          </p:nvPr>
        </p:nvSpPr>
        <p:spPr/>
        <p:txBody>
          <a:bodyPr/>
          <a:lstStyle/>
          <a:p>
            <a:r>
              <a:rPr lang="en-US"/>
              <a:t>US ACCESS BOARD</a:t>
            </a:r>
          </a:p>
        </p:txBody>
      </p:sp>
      <p:sp>
        <p:nvSpPr>
          <p:cNvPr id="6" name="Slide Number Placeholder 5">
            <a:extLst>
              <a:ext uri="{FF2B5EF4-FFF2-40B4-BE49-F238E27FC236}">
                <a16:creationId xmlns:a16="http://schemas.microsoft.com/office/drawing/2014/main" xmlns="" id="{EA95CA7A-312D-440F-BC5C-6B2F49E3E0CB}"/>
              </a:ext>
            </a:extLst>
          </p:cNvPr>
          <p:cNvSpPr>
            <a:spLocks noGrp="1"/>
          </p:cNvSpPr>
          <p:nvPr>
            <p:ph type="sldNum" sz="quarter" idx="12"/>
          </p:nvPr>
        </p:nvSpPr>
        <p:spPr>
          <a:xfrm>
            <a:off x="9182099" y="6356985"/>
            <a:ext cx="2743200" cy="365125"/>
          </a:xfrm>
        </p:spPr>
        <p:txBody>
          <a:bodyPr/>
          <a:lstStyle/>
          <a:p>
            <a:fld id="{ACE203BA-D97E-4452-8126-3C27CACD36C8}" type="slidenum">
              <a:rPr lang="en-US" smtClean="0"/>
              <a:t>‹#›</a:t>
            </a:fld>
            <a:endParaRPr lang="en-US"/>
          </a:p>
        </p:txBody>
      </p:sp>
    </p:spTree>
    <p:extLst>
      <p:ext uri="{BB962C8B-B14F-4D97-AF65-F5344CB8AC3E}">
        <p14:creationId xmlns:p14="http://schemas.microsoft.com/office/powerpoint/2010/main" val="1043378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B4C6CCF-55F7-48F6-87E8-BC052DB307FD}"/>
              </a:ext>
            </a:extLst>
          </p:cNvPr>
          <p:cNvSpPr>
            <a:spLocks noGrp="1"/>
          </p:cNvSpPr>
          <p:nvPr>
            <p:ph sz="half" idx="1"/>
          </p:nvPr>
        </p:nvSpPr>
        <p:spPr>
          <a:xfrm>
            <a:off x="266700" y="1618129"/>
            <a:ext cx="5753100" cy="4558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E6B3E64-8FF8-498D-B74A-55029DF1163E}"/>
              </a:ext>
            </a:extLst>
          </p:cNvPr>
          <p:cNvSpPr>
            <a:spLocks noGrp="1"/>
          </p:cNvSpPr>
          <p:nvPr>
            <p:ph sz="half" idx="2"/>
          </p:nvPr>
        </p:nvSpPr>
        <p:spPr>
          <a:xfrm>
            <a:off x="6172200" y="1618129"/>
            <a:ext cx="5753100" cy="4558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990562D-BB77-4229-911A-5A51E0E8C85A}"/>
              </a:ext>
            </a:extLst>
          </p:cNvPr>
          <p:cNvSpPr>
            <a:spLocks noGrp="1"/>
          </p:cNvSpPr>
          <p:nvPr>
            <p:ph type="dt" sz="half" idx="10"/>
          </p:nvPr>
        </p:nvSpPr>
        <p:spPr>
          <a:xfrm>
            <a:off x="266700" y="6356349"/>
            <a:ext cx="2743200" cy="365125"/>
          </a:xfrm>
        </p:spPr>
        <p:txBody>
          <a:bodyPr/>
          <a:lstStyle/>
          <a:p>
            <a:fld id="{00224CF6-2F54-420D-9832-D6636CFF2C9C}" type="datetime1">
              <a:rPr lang="en-US" smtClean="0"/>
              <a:t>3/25/2020</a:t>
            </a:fld>
            <a:endParaRPr lang="en-US"/>
          </a:p>
        </p:txBody>
      </p:sp>
      <p:sp>
        <p:nvSpPr>
          <p:cNvPr id="6" name="Footer Placeholder 5">
            <a:extLst>
              <a:ext uri="{FF2B5EF4-FFF2-40B4-BE49-F238E27FC236}">
                <a16:creationId xmlns:a16="http://schemas.microsoft.com/office/drawing/2014/main" xmlns="" id="{D06E7A68-5FCF-49E6-90F1-C86D3ACAE6BB}"/>
              </a:ext>
            </a:extLst>
          </p:cNvPr>
          <p:cNvSpPr>
            <a:spLocks noGrp="1"/>
          </p:cNvSpPr>
          <p:nvPr>
            <p:ph type="ftr" sz="quarter" idx="11"/>
          </p:nvPr>
        </p:nvSpPr>
        <p:spPr/>
        <p:txBody>
          <a:bodyPr/>
          <a:lstStyle/>
          <a:p>
            <a:r>
              <a:rPr lang="en-US"/>
              <a:t>US ACCESS BOARD</a:t>
            </a:r>
          </a:p>
        </p:txBody>
      </p:sp>
      <p:sp>
        <p:nvSpPr>
          <p:cNvPr id="7" name="Slide Number Placeholder 6">
            <a:extLst>
              <a:ext uri="{FF2B5EF4-FFF2-40B4-BE49-F238E27FC236}">
                <a16:creationId xmlns:a16="http://schemas.microsoft.com/office/drawing/2014/main" xmlns="" id="{2A6F1B5E-6B43-4EAA-878F-CAF0E316051B}"/>
              </a:ext>
            </a:extLst>
          </p:cNvPr>
          <p:cNvSpPr>
            <a:spLocks noGrp="1"/>
          </p:cNvSpPr>
          <p:nvPr>
            <p:ph type="sldNum" sz="quarter" idx="12"/>
          </p:nvPr>
        </p:nvSpPr>
        <p:spPr>
          <a:xfrm>
            <a:off x="9182100" y="6356349"/>
            <a:ext cx="2743200" cy="365125"/>
          </a:xfrm>
        </p:spPr>
        <p:txBody>
          <a:bodyPr/>
          <a:lstStyle/>
          <a:p>
            <a:fld id="{ACE203BA-D97E-4452-8126-3C27CACD36C8}" type="slidenum">
              <a:rPr lang="en-US" smtClean="0"/>
              <a:t>‹#›</a:t>
            </a:fld>
            <a:endParaRPr lang="en-US"/>
          </a:p>
        </p:txBody>
      </p:sp>
      <p:sp>
        <p:nvSpPr>
          <p:cNvPr id="8" name="Rectangle 7">
            <a:extLst>
              <a:ext uri="{FF2B5EF4-FFF2-40B4-BE49-F238E27FC236}">
                <a16:creationId xmlns:a16="http://schemas.microsoft.com/office/drawing/2014/main" xmlns="" id="{CF06FEE7-A277-42EE-AB13-5915A5FD959B}"/>
              </a:ext>
            </a:extLst>
          </p:cNvPr>
          <p:cNvSpPr/>
          <p:nvPr userDrawn="1"/>
        </p:nvSpPr>
        <p:spPr>
          <a:xfrm>
            <a:off x="-2" y="0"/>
            <a:ext cx="12192001"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xmlns="" id="{1C8FB60F-F6C1-4988-8CF3-25C330147E17}"/>
              </a:ext>
            </a:extLst>
          </p:cNvPr>
          <p:cNvSpPr>
            <a:spLocks noGrp="1"/>
          </p:cNvSpPr>
          <p:nvPr>
            <p:ph type="title"/>
          </p:nvPr>
        </p:nvSpPr>
        <p:spPr>
          <a:xfrm>
            <a:off x="266700" y="0"/>
            <a:ext cx="11658600" cy="1371600"/>
          </a:xfrm>
        </p:spPr>
        <p:txBody>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99752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4 - Four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B4C6CCF-55F7-48F6-87E8-BC052DB307FD}"/>
              </a:ext>
            </a:extLst>
          </p:cNvPr>
          <p:cNvSpPr>
            <a:spLocks noGrp="1"/>
          </p:cNvSpPr>
          <p:nvPr>
            <p:ph sz="half" idx="1"/>
          </p:nvPr>
        </p:nvSpPr>
        <p:spPr>
          <a:xfrm>
            <a:off x="266700" y="1618129"/>
            <a:ext cx="5753100" cy="2734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E6B3E64-8FF8-498D-B74A-55029DF1163E}"/>
              </a:ext>
            </a:extLst>
          </p:cNvPr>
          <p:cNvSpPr>
            <a:spLocks noGrp="1"/>
          </p:cNvSpPr>
          <p:nvPr>
            <p:ph sz="half" idx="2"/>
          </p:nvPr>
        </p:nvSpPr>
        <p:spPr>
          <a:xfrm>
            <a:off x="6172200" y="1618129"/>
            <a:ext cx="5753100" cy="2734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990562D-BB77-4229-911A-5A51E0E8C85A}"/>
              </a:ext>
            </a:extLst>
          </p:cNvPr>
          <p:cNvSpPr>
            <a:spLocks noGrp="1"/>
          </p:cNvSpPr>
          <p:nvPr>
            <p:ph type="dt" sz="half" idx="10"/>
          </p:nvPr>
        </p:nvSpPr>
        <p:spPr>
          <a:xfrm>
            <a:off x="266700" y="6356349"/>
            <a:ext cx="2743200" cy="365125"/>
          </a:xfrm>
        </p:spPr>
        <p:txBody>
          <a:bodyPr/>
          <a:lstStyle/>
          <a:p>
            <a:fld id="{C98665D1-1AB6-477A-A99C-D212E51C6443}" type="datetime1">
              <a:rPr lang="en-US" smtClean="0"/>
              <a:t>3/25/2020</a:t>
            </a:fld>
            <a:endParaRPr lang="en-US"/>
          </a:p>
        </p:txBody>
      </p:sp>
      <p:sp>
        <p:nvSpPr>
          <p:cNvPr id="6" name="Footer Placeholder 5">
            <a:extLst>
              <a:ext uri="{FF2B5EF4-FFF2-40B4-BE49-F238E27FC236}">
                <a16:creationId xmlns:a16="http://schemas.microsoft.com/office/drawing/2014/main" xmlns="" id="{D06E7A68-5FCF-49E6-90F1-C86D3ACAE6BB}"/>
              </a:ext>
            </a:extLst>
          </p:cNvPr>
          <p:cNvSpPr>
            <a:spLocks noGrp="1"/>
          </p:cNvSpPr>
          <p:nvPr>
            <p:ph type="ftr" sz="quarter" idx="11"/>
          </p:nvPr>
        </p:nvSpPr>
        <p:spPr/>
        <p:txBody>
          <a:bodyPr/>
          <a:lstStyle/>
          <a:p>
            <a:r>
              <a:rPr lang="en-US"/>
              <a:t>US ACCESS BOARD</a:t>
            </a:r>
          </a:p>
        </p:txBody>
      </p:sp>
      <p:sp>
        <p:nvSpPr>
          <p:cNvPr id="7" name="Slide Number Placeholder 6">
            <a:extLst>
              <a:ext uri="{FF2B5EF4-FFF2-40B4-BE49-F238E27FC236}">
                <a16:creationId xmlns:a16="http://schemas.microsoft.com/office/drawing/2014/main" xmlns="" id="{2A6F1B5E-6B43-4EAA-878F-CAF0E316051B}"/>
              </a:ext>
            </a:extLst>
          </p:cNvPr>
          <p:cNvSpPr>
            <a:spLocks noGrp="1"/>
          </p:cNvSpPr>
          <p:nvPr>
            <p:ph type="sldNum" sz="quarter" idx="12"/>
          </p:nvPr>
        </p:nvSpPr>
        <p:spPr>
          <a:xfrm>
            <a:off x="9182100" y="6356349"/>
            <a:ext cx="2743200" cy="365125"/>
          </a:xfrm>
        </p:spPr>
        <p:txBody>
          <a:bodyPr/>
          <a:lstStyle/>
          <a:p>
            <a:fld id="{ACE203BA-D97E-4452-8126-3C27CACD36C8}" type="slidenum">
              <a:rPr lang="en-US" smtClean="0"/>
              <a:t>‹#›</a:t>
            </a:fld>
            <a:endParaRPr lang="en-US"/>
          </a:p>
        </p:txBody>
      </p:sp>
      <p:sp>
        <p:nvSpPr>
          <p:cNvPr id="8" name="Rectangle 7">
            <a:extLst>
              <a:ext uri="{FF2B5EF4-FFF2-40B4-BE49-F238E27FC236}">
                <a16:creationId xmlns:a16="http://schemas.microsoft.com/office/drawing/2014/main" xmlns="" id="{CF06FEE7-A277-42EE-AB13-5915A5FD959B}"/>
              </a:ext>
            </a:extLst>
          </p:cNvPr>
          <p:cNvSpPr/>
          <p:nvPr userDrawn="1"/>
        </p:nvSpPr>
        <p:spPr>
          <a:xfrm>
            <a:off x="-2" y="0"/>
            <a:ext cx="12192001"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xmlns="" id="{1C8FB60F-F6C1-4988-8CF3-25C330147E17}"/>
              </a:ext>
            </a:extLst>
          </p:cNvPr>
          <p:cNvSpPr>
            <a:spLocks noGrp="1"/>
          </p:cNvSpPr>
          <p:nvPr>
            <p:ph type="title"/>
          </p:nvPr>
        </p:nvSpPr>
        <p:spPr>
          <a:xfrm>
            <a:off x="266700" y="0"/>
            <a:ext cx="11658600" cy="1371600"/>
          </a:xfrm>
        </p:spPr>
        <p:txBody>
          <a:bodyPr/>
          <a:lstStyle>
            <a:lvl1pPr algn="ctr">
              <a:defRPr>
                <a:solidFill>
                  <a:schemeClr val="bg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xmlns="" id="{4A63988B-62BA-4C65-B965-A97FE3D10DD0}"/>
              </a:ext>
            </a:extLst>
          </p:cNvPr>
          <p:cNvSpPr>
            <a:spLocks noGrp="1"/>
          </p:cNvSpPr>
          <p:nvPr>
            <p:ph sz="half" idx="15"/>
          </p:nvPr>
        </p:nvSpPr>
        <p:spPr>
          <a:xfrm>
            <a:off x="266700" y="4456112"/>
            <a:ext cx="5753100" cy="1900237"/>
          </a:xfrm>
        </p:spPr>
        <p:txBody>
          <a:bodyPr/>
          <a:lstStyle>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xmlns="" id="{11EA5E64-3357-4C5F-BC8E-1B0817B3503C}"/>
              </a:ext>
            </a:extLst>
          </p:cNvPr>
          <p:cNvSpPr>
            <a:spLocks noGrp="1"/>
          </p:cNvSpPr>
          <p:nvPr>
            <p:ph sz="half" idx="16"/>
          </p:nvPr>
        </p:nvSpPr>
        <p:spPr>
          <a:xfrm>
            <a:off x="6095998" y="4456112"/>
            <a:ext cx="5753100" cy="1900237"/>
          </a:xfrm>
        </p:spPr>
        <p:txBody>
          <a:bodyPr/>
          <a:lstStyle>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9210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 Four Content centere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B4C6CCF-55F7-48F6-87E8-BC052DB307FD}"/>
              </a:ext>
            </a:extLst>
          </p:cNvPr>
          <p:cNvSpPr>
            <a:spLocks noGrp="1"/>
          </p:cNvSpPr>
          <p:nvPr>
            <p:ph sz="half" idx="1"/>
          </p:nvPr>
        </p:nvSpPr>
        <p:spPr>
          <a:xfrm>
            <a:off x="266700" y="1618129"/>
            <a:ext cx="5753100" cy="2734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E6B3E64-8FF8-498D-B74A-55029DF1163E}"/>
              </a:ext>
            </a:extLst>
          </p:cNvPr>
          <p:cNvSpPr>
            <a:spLocks noGrp="1"/>
          </p:cNvSpPr>
          <p:nvPr>
            <p:ph sz="half" idx="2"/>
          </p:nvPr>
        </p:nvSpPr>
        <p:spPr>
          <a:xfrm>
            <a:off x="6172200" y="1618129"/>
            <a:ext cx="5753100" cy="2734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990562D-BB77-4229-911A-5A51E0E8C85A}"/>
              </a:ext>
            </a:extLst>
          </p:cNvPr>
          <p:cNvSpPr>
            <a:spLocks noGrp="1"/>
          </p:cNvSpPr>
          <p:nvPr>
            <p:ph type="dt" sz="half" idx="10"/>
          </p:nvPr>
        </p:nvSpPr>
        <p:spPr>
          <a:xfrm>
            <a:off x="266700" y="6356349"/>
            <a:ext cx="2743200" cy="365125"/>
          </a:xfrm>
        </p:spPr>
        <p:txBody>
          <a:bodyPr/>
          <a:lstStyle/>
          <a:p>
            <a:fld id="{38732EB3-67D5-4AED-BA25-135D1851DDDE}" type="datetime1">
              <a:rPr lang="en-US" smtClean="0"/>
              <a:t>3/25/2020</a:t>
            </a:fld>
            <a:endParaRPr lang="en-US"/>
          </a:p>
        </p:txBody>
      </p:sp>
      <p:sp>
        <p:nvSpPr>
          <p:cNvPr id="6" name="Footer Placeholder 5">
            <a:extLst>
              <a:ext uri="{FF2B5EF4-FFF2-40B4-BE49-F238E27FC236}">
                <a16:creationId xmlns:a16="http://schemas.microsoft.com/office/drawing/2014/main" xmlns="" id="{D06E7A68-5FCF-49E6-90F1-C86D3ACAE6BB}"/>
              </a:ext>
            </a:extLst>
          </p:cNvPr>
          <p:cNvSpPr>
            <a:spLocks noGrp="1"/>
          </p:cNvSpPr>
          <p:nvPr>
            <p:ph type="ftr" sz="quarter" idx="11"/>
          </p:nvPr>
        </p:nvSpPr>
        <p:spPr/>
        <p:txBody>
          <a:bodyPr/>
          <a:lstStyle/>
          <a:p>
            <a:r>
              <a:rPr lang="en-US"/>
              <a:t>US ACCESS BOARD</a:t>
            </a:r>
          </a:p>
        </p:txBody>
      </p:sp>
      <p:sp>
        <p:nvSpPr>
          <p:cNvPr id="7" name="Slide Number Placeholder 6">
            <a:extLst>
              <a:ext uri="{FF2B5EF4-FFF2-40B4-BE49-F238E27FC236}">
                <a16:creationId xmlns:a16="http://schemas.microsoft.com/office/drawing/2014/main" xmlns="" id="{2A6F1B5E-6B43-4EAA-878F-CAF0E316051B}"/>
              </a:ext>
            </a:extLst>
          </p:cNvPr>
          <p:cNvSpPr>
            <a:spLocks noGrp="1"/>
          </p:cNvSpPr>
          <p:nvPr>
            <p:ph type="sldNum" sz="quarter" idx="12"/>
          </p:nvPr>
        </p:nvSpPr>
        <p:spPr>
          <a:xfrm>
            <a:off x="9182100" y="6356349"/>
            <a:ext cx="2743200" cy="365125"/>
          </a:xfrm>
        </p:spPr>
        <p:txBody>
          <a:bodyPr/>
          <a:lstStyle/>
          <a:p>
            <a:fld id="{ACE203BA-D97E-4452-8126-3C27CACD36C8}" type="slidenum">
              <a:rPr lang="en-US" smtClean="0"/>
              <a:t>‹#›</a:t>
            </a:fld>
            <a:endParaRPr lang="en-US"/>
          </a:p>
        </p:txBody>
      </p:sp>
      <p:sp>
        <p:nvSpPr>
          <p:cNvPr id="8" name="Rectangle 7">
            <a:extLst>
              <a:ext uri="{FF2B5EF4-FFF2-40B4-BE49-F238E27FC236}">
                <a16:creationId xmlns:a16="http://schemas.microsoft.com/office/drawing/2014/main" xmlns="" id="{CF06FEE7-A277-42EE-AB13-5915A5FD959B}"/>
              </a:ext>
            </a:extLst>
          </p:cNvPr>
          <p:cNvSpPr/>
          <p:nvPr userDrawn="1"/>
        </p:nvSpPr>
        <p:spPr>
          <a:xfrm>
            <a:off x="-2" y="0"/>
            <a:ext cx="12192001"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xmlns="" id="{1C8FB60F-F6C1-4988-8CF3-25C330147E17}"/>
              </a:ext>
            </a:extLst>
          </p:cNvPr>
          <p:cNvSpPr>
            <a:spLocks noGrp="1"/>
          </p:cNvSpPr>
          <p:nvPr>
            <p:ph type="title"/>
          </p:nvPr>
        </p:nvSpPr>
        <p:spPr>
          <a:xfrm>
            <a:off x="266700" y="0"/>
            <a:ext cx="11658600" cy="1371600"/>
          </a:xfrm>
        </p:spPr>
        <p:txBody>
          <a:bodyPr/>
          <a:lstStyle>
            <a:lvl1pPr algn="ctr">
              <a:defRPr>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xmlns="" id="{0795DC1B-53F5-4E31-B6A3-FBE74F0B91A5}"/>
              </a:ext>
            </a:extLst>
          </p:cNvPr>
          <p:cNvSpPr>
            <a:spLocks noGrp="1"/>
          </p:cNvSpPr>
          <p:nvPr>
            <p:ph sz="quarter" idx="13"/>
          </p:nvPr>
        </p:nvSpPr>
        <p:spPr>
          <a:xfrm>
            <a:off x="266700" y="4456112"/>
            <a:ext cx="5753100" cy="1900237"/>
          </a:xfrm>
        </p:spPr>
        <p:txBody>
          <a:bodyPr/>
          <a:lstStyle>
            <a:lvl1pPr marL="0" indent="0" algn="ctr">
              <a:buNone/>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Click to edit Master text styles</a:t>
            </a:r>
          </a:p>
          <a:p>
            <a:pPr lvl="1"/>
            <a:r>
              <a:rPr lang="en-US"/>
              <a:t>Second level</a:t>
            </a:r>
          </a:p>
        </p:txBody>
      </p:sp>
      <p:sp>
        <p:nvSpPr>
          <p:cNvPr id="12" name="Content Placeholder 9">
            <a:extLst>
              <a:ext uri="{FF2B5EF4-FFF2-40B4-BE49-F238E27FC236}">
                <a16:creationId xmlns:a16="http://schemas.microsoft.com/office/drawing/2014/main" xmlns="" id="{CA4FC4B1-0477-44E9-AE16-4EF26681E867}"/>
              </a:ext>
            </a:extLst>
          </p:cNvPr>
          <p:cNvSpPr>
            <a:spLocks noGrp="1"/>
          </p:cNvSpPr>
          <p:nvPr>
            <p:ph sz="quarter" idx="14"/>
          </p:nvPr>
        </p:nvSpPr>
        <p:spPr>
          <a:xfrm>
            <a:off x="6172200" y="4456112"/>
            <a:ext cx="5753100" cy="1900237"/>
          </a:xfrm>
        </p:spPr>
        <p:txBody>
          <a:bodyPr/>
          <a:lstStyle>
            <a:lvl1pPr marL="0" indent="0" algn="ctr">
              <a:buNone/>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11897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88DB554-E9EF-4EFD-B475-91DDA504C6B3}"/>
              </a:ext>
            </a:extLst>
          </p:cNvPr>
          <p:cNvSpPr/>
          <p:nvPr userDrawn="1"/>
        </p:nvSpPr>
        <p:spPr>
          <a:xfrm>
            <a:off x="-2" y="0"/>
            <a:ext cx="12192001"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A498967-E983-4B2B-AD60-6F1CD20FB875}"/>
              </a:ext>
            </a:extLst>
          </p:cNvPr>
          <p:cNvSpPr>
            <a:spLocks noGrp="1"/>
          </p:cNvSpPr>
          <p:nvPr>
            <p:ph type="title"/>
          </p:nvPr>
        </p:nvSpPr>
        <p:spPr>
          <a:xfrm>
            <a:off x="838198" y="0"/>
            <a:ext cx="10515600" cy="1371600"/>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xmlns="" id="{567B9903-F266-4F0E-9133-DDE5152803C8}"/>
              </a:ext>
            </a:extLst>
          </p:cNvPr>
          <p:cNvSpPr>
            <a:spLocks noGrp="1"/>
          </p:cNvSpPr>
          <p:nvPr>
            <p:ph type="dt" sz="half" idx="10"/>
          </p:nvPr>
        </p:nvSpPr>
        <p:spPr/>
        <p:txBody>
          <a:bodyPr/>
          <a:lstStyle/>
          <a:p>
            <a:fld id="{5E655282-2A15-423B-900A-13620767A93D}" type="datetime1">
              <a:rPr lang="en-US" smtClean="0"/>
              <a:t>3/25/2020</a:t>
            </a:fld>
            <a:endParaRPr lang="en-US"/>
          </a:p>
        </p:txBody>
      </p:sp>
      <p:sp>
        <p:nvSpPr>
          <p:cNvPr id="4" name="Footer Placeholder 3">
            <a:extLst>
              <a:ext uri="{FF2B5EF4-FFF2-40B4-BE49-F238E27FC236}">
                <a16:creationId xmlns:a16="http://schemas.microsoft.com/office/drawing/2014/main" xmlns="" id="{F379CD7F-73A6-4DD1-91C1-1A76BA7082BF}"/>
              </a:ext>
            </a:extLst>
          </p:cNvPr>
          <p:cNvSpPr>
            <a:spLocks noGrp="1"/>
          </p:cNvSpPr>
          <p:nvPr>
            <p:ph type="ftr" sz="quarter" idx="11"/>
          </p:nvPr>
        </p:nvSpPr>
        <p:spPr/>
        <p:txBody>
          <a:bodyPr/>
          <a:lstStyle/>
          <a:p>
            <a:r>
              <a:rPr lang="en-US"/>
              <a:t>US ACCESS BOARD</a:t>
            </a:r>
          </a:p>
        </p:txBody>
      </p:sp>
      <p:sp>
        <p:nvSpPr>
          <p:cNvPr id="5" name="Slide Number Placeholder 4">
            <a:extLst>
              <a:ext uri="{FF2B5EF4-FFF2-40B4-BE49-F238E27FC236}">
                <a16:creationId xmlns:a16="http://schemas.microsoft.com/office/drawing/2014/main" xmlns="" id="{231274E7-53B3-477B-BECA-5EA04AB45968}"/>
              </a:ext>
            </a:extLst>
          </p:cNvPr>
          <p:cNvSpPr>
            <a:spLocks noGrp="1"/>
          </p:cNvSpPr>
          <p:nvPr>
            <p:ph type="sldNum" sz="quarter" idx="12"/>
          </p:nvPr>
        </p:nvSpPr>
        <p:spPr/>
        <p:txBody>
          <a:bodyPr/>
          <a:lstStyle/>
          <a:p>
            <a:fld id="{ACE203BA-D97E-4452-8126-3C27CACD36C8}" type="slidenum">
              <a:rPr lang="en-US" smtClean="0"/>
              <a:pPr/>
              <a:t>‹#›</a:t>
            </a:fld>
            <a:endParaRPr lang="en-US"/>
          </a:p>
        </p:txBody>
      </p:sp>
    </p:spTree>
    <p:extLst>
      <p:ext uri="{BB962C8B-B14F-4D97-AF65-F5344CB8AC3E}">
        <p14:creationId xmlns:p14="http://schemas.microsoft.com/office/powerpoint/2010/main" val="3341379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B4C6CCF-55F7-48F6-87E8-BC052DB307FD}"/>
              </a:ext>
            </a:extLst>
          </p:cNvPr>
          <p:cNvSpPr>
            <a:spLocks noGrp="1"/>
          </p:cNvSpPr>
          <p:nvPr>
            <p:ph sz="half" idx="1"/>
          </p:nvPr>
        </p:nvSpPr>
        <p:spPr>
          <a:xfrm>
            <a:off x="266700" y="1381125"/>
            <a:ext cx="3886200" cy="4795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E6B3E64-8FF8-498D-B74A-55029DF1163E}"/>
              </a:ext>
            </a:extLst>
          </p:cNvPr>
          <p:cNvSpPr>
            <a:spLocks noGrp="1"/>
          </p:cNvSpPr>
          <p:nvPr>
            <p:ph sz="half" idx="2"/>
          </p:nvPr>
        </p:nvSpPr>
        <p:spPr>
          <a:xfrm>
            <a:off x="4152898" y="1381125"/>
            <a:ext cx="3886200" cy="4795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990562D-BB77-4229-911A-5A51E0E8C85A}"/>
              </a:ext>
            </a:extLst>
          </p:cNvPr>
          <p:cNvSpPr>
            <a:spLocks noGrp="1"/>
          </p:cNvSpPr>
          <p:nvPr>
            <p:ph type="dt" sz="half" idx="10"/>
          </p:nvPr>
        </p:nvSpPr>
        <p:spPr>
          <a:xfrm>
            <a:off x="266700" y="6356349"/>
            <a:ext cx="2743200" cy="365125"/>
          </a:xfrm>
        </p:spPr>
        <p:txBody>
          <a:bodyPr/>
          <a:lstStyle/>
          <a:p>
            <a:fld id="{8A849CBA-7D66-467D-83FF-29935AE50FD2}" type="datetime1">
              <a:rPr lang="en-US" smtClean="0"/>
              <a:t>3/25/2020</a:t>
            </a:fld>
            <a:endParaRPr lang="en-US"/>
          </a:p>
        </p:txBody>
      </p:sp>
      <p:sp>
        <p:nvSpPr>
          <p:cNvPr id="6" name="Footer Placeholder 5">
            <a:extLst>
              <a:ext uri="{FF2B5EF4-FFF2-40B4-BE49-F238E27FC236}">
                <a16:creationId xmlns:a16="http://schemas.microsoft.com/office/drawing/2014/main" xmlns="" id="{D06E7A68-5FCF-49E6-90F1-C86D3ACAE6BB}"/>
              </a:ext>
            </a:extLst>
          </p:cNvPr>
          <p:cNvSpPr>
            <a:spLocks noGrp="1"/>
          </p:cNvSpPr>
          <p:nvPr>
            <p:ph type="ftr" sz="quarter" idx="11"/>
          </p:nvPr>
        </p:nvSpPr>
        <p:spPr/>
        <p:txBody>
          <a:bodyPr/>
          <a:lstStyle/>
          <a:p>
            <a:r>
              <a:rPr lang="en-US"/>
              <a:t>US ACCESS BOARD</a:t>
            </a:r>
          </a:p>
        </p:txBody>
      </p:sp>
      <p:sp>
        <p:nvSpPr>
          <p:cNvPr id="7" name="Slide Number Placeholder 6">
            <a:extLst>
              <a:ext uri="{FF2B5EF4-FFF2-40B4-BE49-F238E27FC236}">
                <a16:creationId xmlns:a16="http://schemas.microsoft.com/office/drawing/2014/main" xmlns="" id="{2A6F1B5E-6B43-4EAA-878F-CAF0E316051B}"/>
              </a:ext>
            </a:extLst>
          </p:cNvPr>
          <p:cNvSpPr>
            <a:spLocks noGrp="1"/>
          </p:cNvSpPr>
          <p:nvPr>
            <p:ph type="sldNum" sz="quarter" idx="12"/>
          </p:nvPr>
        </p:nvSpPr>
        <p:spPr>
          <a:xfrm>
            <a:off x="9182100" y="6356348"/>
            <a:ext cx="2743200" cy="365125"/>
          </a:xfrm>
        </p:spPr>
        <p:txBody>
          <a:bodyPr/>
          <a:lstStyle/>
          <a:p>
            <a:fld id="{ACE203BA-D97E-4452-8126-3C27CACD36C8}" type="slidenum">
              <a:rPr lang="en-US" smtClean="0"/>
              <a:t>‹#›</a:t>
            </a:fld>
            <a:endParaRPr lang="en-US"/>
          </a:p>
        </p:txBody>
      </p:sp>
      <p:sp>
        <p:nvSpPr>
          <p:cNvPr id="8" name="Rectangle 7">
            <a:extLst>
              <a:ext uri="{FF2B5EF4-FFF2-40B4-BE49-F238E27FC236}">
                <a16:creationId xmlns:a16="http://schemas.microsoft.com/office/drawing/2014/main" xmlns="" id="{CF06FEE7-A277-42EE-AB13-5915A5FD959B}"/>
              </a:ext>
            </a:extLst>
          </p:cNvPr>
          <p:cNvSpPr/>
          <p:nvPr userDrawn="1"/>
        </p:nvSpPr>
        <p:spPr>
          <a:xfrm>
            <a:off x="-2" y="0"/>
            <a:ext cx="12192001" cy="1152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xmlns="" id="{1C8FB60F-F6C1-4988-8CF3-25C330147E17}"/>
              </a:ext>
            </a:extLst>
          </p:cNvPr>
          <p:cNvSpPr>
            <a:spLocks noGrp="1"/>
          </p:cNvSpPr>
          <p:nvPr>
            <p:ph type="title"/>
          </p:nvPr>
        </p:nvSpPr>
        <p:spPr>
          <a:xfrm>
            <a:off x="266700" y="0"/>
            <a:ext cx="11658600" cy="1152525"/>
          </a:xfrm>
        </p:spPr>
        <p:txBody>
          <a:bodyPr/>
          <a:lstStyle>
            <a:lvl1pPr algn="ctr">
              <a:defRPr>
                <a:solidFill>
                  <a:schemeClr val="bg1"/>
                </a:solidFill>
              </a:defRPr>
            </a:lvl1pPr>
          </a:lstStyle>
          <a:p>
            <a:r>
              <a:rPr lang="en-US"/>
              <a:t>Click to edit Master title style</a:t>
            </a:r>
          </a:p>
        </p:txBody>
      </p:sp>
      <p:sp>
        <p:nvSpPr>
          <p:cNvPr id="10" name="Content Placeholder 3">
            <a:extLst>
              <a:ext uri="{FF2B5EF4-FFF2-40B4-BE49-F238E27FC236}">
                <a16:creationId xmlns:a16="http://schemas.microsoft.com/office/drawing/2014/main" xmlns="" id="{ED195838-18AF-402F-A3BF-91915FFE85D7}"/>
              </a:ext>
            </a:extLst>
          </p:cNvPr>
          <p:cNvSpPr>
            <a:spLocks noGrp="1"/>
          </p:cNvSpPr>
          <p:nvPr>
            <p:ph sz="half" idx="13"/>
          </p:nvPr>
        </p:nvSpPr>
        <p:spPr>
          <a:xfrm>
            <a:off x="8039100" y="1381125"/>
            <a:ext cx="3886200" cy="4795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1508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5C7A4C74-14CF-48C6-B798-318EFA7F9B6F}"/>
              </a:ext>
            </a:extLst>
          </p:cNvPr>
          <p:cNvSpPr/>
          <p:nvPr userDrawn="1"/>
        </p:nvSpPr>
        <p:spPr>
          <a:xfrm>
            <a:off x="-2" y="0"/>
            <a:ext cx="12192001"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608529C-F8E2-4809-A577-E1860115D981}"/>
              </a:ext>
            </a:extLst>
          </p:cNvPr>
          <p:cNvSpPr>
            <a:spLocks noGrp="1"/>
          </p:cNvSpPr>
          <p:nvPr>
            <p:ph type="title"/>
          </p:nvPr>
        </p:nvSpPr>
        <p:spPr>
          <a:xfrm>
            <a:off x="266698" y="-17649"/>
            <a:ext cx="11658600" cy="1371600"/>
          </a:xfrm>
        </p:spPr>
        <p:txBody>
          <a:bodyPr/>
          <a:lstStyle>
            <a:lvl1pPr algn="ct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xmlns="" id="{FBEC35E7-05D9-4C50-83A5-0E3305A73947}"/>
              </a:ext>
            </a:extLst>
          </p:cNvPr>
          <p:cNvSpPr>
            <a:spLocks noGrp="1"/>
          </p:cNvSpPr>
          <p:nvPr>
            <p:ph type="body" idx="1"/>
          </p:nvPr>
        </p:nvSpPr>
        <p:spPr>
          <a:xfrm>
            <a:off x="266698" y="1535907"/>
            <a:ext cx="5730875"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20DB25C-AD6E-40C3-A5ED-7D246B1650B6}"/>
              </a:ext>
            </a:extLst>
          </p:cNvPr>
          <p:cNvSpPr>
            <a:spLocks noGrp="1"/>
          </p:cNvSpPr>
          <p:nvPr>
            <p:ph sz="half" idx="2"/>
          </p:nvPr>
        </p:nvSpPr>
        <p:spPr>
          <a:xfrm>
            <a:off x="266700" y="2505075"/>
            <a:ext cx="573087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D2B7CC7-A9E3-423A-9F39-A75240CF1C53}"/>
              </a:ext>
            </a:extLst>
          </p:cNvPr>
          <p:cNvSpPr>
            <a:spLocks noGrp="1"/>
          </p:cNvSpPr>
          <p:nvPr>
            <p:ph type="body" sz="quarter" idx="3"/>
          </p:nvPr>
        </p:nvSpPr>
        <p:spPr>
          <a:xfrm>
            <a:off x="6194429" y="1534366"/>
            <a:ext cx="5753100"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2B834CF-CD30-4B6C-8464-719AC8A457CB}"/>
              </a:ext>
            </a:extLst>
          </p:cNvPr>
          <p:cNvSpPr>
            <a:spLocks noGrp="1"/>
          </p:cNvSpPr>
          <p:nvPr>
            <p:ph sz="quarter" idx="4"/>
          </p:nvPr>
        </p:nvSpPr>
        <p:spPr>
          <a:xfrm>
            <a:off x="6172199" y="2505075"/>
            <a:ext cx="57531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E968321-BF01-43AF-BDEA-66E14DA76FB0}"/>
              </a:ext>
            </a:extLst>
          </p:cNvPr>
          <p:cNvSpPr>
            <a:spLocks noGrp="1"/>
          </p:cNvSpPr>
          <p:nvPr>
            <p:ph type="dt" sz="half" idx="10"/>
          </p:nvPr>
        </p:nvSpPr>
        <p:spPr>
          <a:xfrm>
            <a:off x="266700" y="6356350"/>
            <a:ext cx="2743200" cy="365125"/>
          </a:xfrm>
        </p:spPr>
        <p:txBody>
          <a:bodyPr/>
          <a:lstStyle>
            <a:lvl1pPr>
              <a:defRPr>
                <a:solidFill>
                  <a:schemeClr val="tx2"/>
                </a:solidFill>
              </a:defRPr>
            </a:lvl1pPr>
          </a:lstStyle>
          <a:p>
            <a:fld id="{35C3E138-6C4B-4239-A914-92AA21803481}" type="datetime1">
              <a:rPr lang="en-US" smtClean="0"/>
              <a:t>3/25/2020</a:t>
            </a:fld>
            <a:endParaRPr lang="en-US"/>
          </a:p>
        </p:txBody>
      </p:sp>
      <p:sp>
        <p:nvSpPr>
          <p:cNvPr id="8" name="Footer Placeholder 7">
            <a:extLst>
              <a:ext uri="{FF2B5EF4-FFF2-40B4-BE49-F238E27FC236}">
                <a16:creationId xmlns:a16="http://schemas.microsoft.com/office/drawing/2014/main" xmlns="" id="{7337D750-9F74-4C74-BDA4-D16339E32025}"/>
              </a:ext>
            </a:extLst>
          </p:cNvPr>
          <p:cNvSpPr>
            <a:spLocks noGrp="1"/>
          </p:cNvSpPr>
          <p:nvPr>
            <p:ph type="ftr" sz="quarter" idx="11"/>
          </p:nvPr>
        </p:nvSpPr>
        <p:spPr/>
        <p:txBody>
          <a:bodyPr/>
          <a:lstStyle>
            <a:lvl1pPr>
              <a:defRPr>
                <a:solidFill>
                  <a:schemeClr val="tx2"/>
                </a:solidFill>
              </a:defRPr>
            </a:lvl1pPr>
          </a:lstStyle>
          <a:p>
            <a:r>
              <a:rPr lang="en-US"/>
              <a:t>US ACCESS BOARD</a:t>
            </a:r>
          </a:p>
        </p:txBody>
      </p:sp>
      <p:sp>
        <p:nvSpPr>
          <p:cNvPr id="9" name="Slide Number Placeholder 8">
            <a:extLst>
              <a:ext uri="{FF2B5EF4-FFF2-40B4-BE49-F238E27FC236}">
                <a16:creationId xmlns:a16="http://schemas.microsoft.com/office/drawing/2014/main" xmlns="" id="{5D0E8155-3713-4F4E-86BD-BA0C73D8CBB4}"/>
              </a:ext>
            </a:extLst>
          </p:cNvPr>
          <p:cNvSpPr>
            <a:spLocks noGrp="1"/>
          </p:cNvSpPr>
          <p:nvPr>
            <p:ph type="sldNum" sz="quarter" idx="12"/>
          </p:nvPr>
        </p:nvSpPr>
        <p:spPr>
          <a:xfrm>
            <a:off x="9182099" y="6356350"/>
            <a:ext cx="2743200" cy="365125"/>
          </a:xfrm>
        </p:spPr>
        <p:txBody>
          <a:bodyPr/>
          <a:lstStyle>
            <a:lvl1pPr>
              <a:defRPr>
                <a:solidFill>
                  <a:schemeClr val="tx2"/>
                </a:solidFill>
              </a:defRPr>
            </a:lvl1pPr>
          </a:lstStyle>
          <a:p>
            <a:fld id="{ACE203BA-D97E-4452-8126-3C27CACD36C8}" type="slidenum">
              <a:rPr lang="en-US" smtClean="0"/>
              <a:pPr/>
              <a:t>‹#›</a:t>
            </a:fld>
            <a:endParaRPr lang="en-US"/>
          </a:p>
        </p:txBody>
      </p:sp>
    </p:spTree>
    <p:extLst>
      <p:ext uri="{BB962C8B-B14F-4D97-AF65-F5344CB8AC3E}">
        <p14:creationId xmlns:p14="http://schemas.microsoft.com/office/powerpoint/2010/main" val="666422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2" name="Picture 11" descr="A drawing of a person&#10;&#10;Description automatically generated">
            <a:extLst>
              <a:ext uri="{FF2B5EF4-FFF2-40B4-BE49-F238E27FC236}">
                <a16:creationId xmlns:a16="http://schemas.microsoft.com/office/drawing/2014/main" xmlns="" id="{4C9AE96E-6A85-45A4-861A-62F75A714A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8551" y="6042212"/>
            <a:ext cx="637210" cy="677945"/>
          </a:xfrm>
          <a:prstGeom prst="rect">
            <a:avLst/>
          </a:prstGeom>
        </p:spPr>
      </p:pic>
      <p:sp>
        <p:nvSpPr>
          <p:cNvPr id="10" name="Rectangle 9">
            <a:extLst>
              <a:ext uri="{FF2B5EF4-FFF2-40B4-BE49-F238E27FC236}">
                <a16:creationId xmlns:a16="http://schemas.microsoft.com/office/drawing/2014/main" xmlns="" id="{03D547A1-667C-4F10-BD3E-B251E33364FB}"/>
              </a:ext>
            </a:extLst>
          </p:cNvPr>
          <p:cNvSpPr/>
          <p:nvPr userDrawn="1"/>
        </p:nvSpPr>
        <p:spPr>
          <a:xfrm>
            <a:off x="-2" y="0"/>
            <a:ext cx="12192001" cy="1367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608529C-F8E2-4809-A577-E1860115D981}"/>
              </a:ext>
            </a:extLst>
          </p:cNvPr>
          <p:cNvSpPr>
            <a:spLocks noGrp="1"/>
          </p:cNvSpPr>
          <p:nvPr>
            <p:ph type="title"/>
          </p:nvPr>
        </p:nvSpPr>
        <p:spPr>
          <a:xfrm>
            <a:off x="1066800" y="0"/>
            <a:ext cx="10058400" cy="1367025"/>
          </a:xfrm>
        </p:spPr>
        <p:txBody>
          <a:bodyPr/>
          <a:lstStyle>
            <a:lvl1pPr algn="ct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xmlns="" id="{FBEC35E7-05D9-4C50-83A5-0E3305A73947}"/>
              </a:ext>
            </a:extLst>
          </p:cNvPr>
          <p:cNvSpPr>
            <a:spLocks noGrp="1"/>
          </p:cNvSpPr>
          <p:nvPr>
            <p:ph type="body" idx="1"/>
          </p:nvPr>
        </p:nvSpPr>
        <p:spPr>
          <a:xfrm>
            <a:off x="252095" y="4794895"/>
            <a:ext cx="5753099" cy="1250577"/>
          </a:xfrm>
        </p:spPr>
        <p:txBody>
          <a:bodyPr anchor="t"/>
          <a:lstStyle>
            <a:lvl1pPr marL="0" indent="0" algn="ctr">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20DB25C-AD6E-40C3-A5ED-7D246B1650B6}"/>
              </a:ext>
            </a:extLst>
          </p:cNvPr>
          <p:cNvSpPr>
            <a:spLocks noGrp="1"/>
          </p:cNvSpPr>
          <p:nvPr>
            <p:ph sz="half" idx="2"/>
          </p:nvPr>
        </p:nvSpPr>
        <p:spPr>
          <a:xfrm>
            <a:off x="274320" y="1463040"/>
            <a:ext cx="5730875" cy="3291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D2B7CC7-A9E3-423A-9F39-A75240CF1C53}"/>
              </a:ext>
            </a:extLst>
          </p:cNvPr>
          <p:cNvSpPr>
            <a:spLocks noGrp="1"/>
          </p:cNvSpPr>
          <p:nvPr>
            <p:ph type="body" sz="quarter" idx="3"/>
          </p:nvPr>
        </p:nvSpPr>
        <p:spPr>
          <a:xfrm>
            <a:off x="6126480" y="4800600"/>
            <a:ext cx="5753100" cy="1280160"/>
          </a:xfrm>
        </p:spPr>
        <p:txBody>
          <a:bodyPr anchor="t"/>
          <a:lstStyle>
            <a:lvl1pPr marL="0" indent="0" algn="ctr">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2B834CF-CD30-4B6C-8464-719AC8A457CB}"/>
              </a:ext>
            </a:extLst>
          </p:cNvPr>
          <p:cNvSpPr>
            <a:spLocks noGrp="1"/>
          </p:cNvSpPr>
          <p:nvPr>
            <p:ph sz="quarter" idx="4"/>
          </p:nvPr>
        </p:nvSpPr>
        <p:spPr>
          <a:xfrm>
            <a:off x="6126480" y="1463040"/>
            <a:ext cx="5753100" cy="3291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E968321-BF01-43AF-BDEA-66E14DA76FB0}"/>
              </a:ext>
            </a:extLst>
          </p:cNvPr>
          <p:cNvSpPr>
            <a:spLocks noGrp="1"/>
          </p:cNvSpPr>
          <p:nvPr>
            <p:ph type="dt" sz="half" idx="10"/>
          </p:nvPr>
        </p:nvSpPr>
        <p:spPr/>
        <p:txBody>
          <a:bodyPr/>
          <a:lstStyle>
            <a:lvl1pPr>
              <a:defRPr>
                <a:solidFill>
                  <a:schemeClr val="tx2"/>
                </a:solidFill>
              </a:defRPr>
            </a:lvl1pPr>
          </a:lstStyle>
          <a:p>
            <a:fld id="{7AB1435F-8854-4FBE-A7CA-4AADAE34D79D}" type="datetime1">
              <a:rPr lang="en-US" smtClean="0"/>
              <a:t>3/25/2020</a:t>
            </a:fld>
            <a:endParaRPr lang="en-US"/>
          </a:p>
        </p:txBody>
      </p:sp>
      <p:sp>
        <p:nvSpPr>
          <p:cNvPr id="8" name="Footer Placeholder 7">
            <a:extLst>
              <a:ext uri="{FF2B5EF4-FFF2-40B4-BE49-F238E27FC236}">
                <a16:creationId xmlns:a16="http://schemas.microsoft.com/office/drawing/2014/main" xmlns="" id="{7337D750-9F74-4C74-BDA4-D16339E32025}"/>
              </a:ext>
            </a:extLst>
          </p:cNvPr>
          <p:cNvSpPr>
            <a:spLocks noGrp="1"/>
          </p:cNvSpPr>
          <p:nvPr>
            <p:ph type="ftr" sz="quarter" idx="11"/>
          </p:nvPr>
        </p:nvSpPr>
        <p:spPr/>
        <p:txBody>
          <a:bodyPr/>
          <a:lstStyle>
            <a:lvl1pPr>
              <a:defRPr>
                <a:solidFill>
                  <a:schemeClr val="tx2"/>
                </a:solidFill>
              </a:defRPr>
            </a:lvl1pPr>
          </a:lstStyle>
          <a:p>
            <a:r>
              <a:rPr lang="en-US"/>
              <a:t>US ACCESS BOARD</a:t>
            </a:r>
          </a:p>
        </p:txBody>
      </p:sp>
      <p:sp>
        <p:nvSpPr>
          <p:cNvPr id="11" name="Slide Number Placeholder 6">
            <a:extLst>
              <a:ext uri="{FF2B5EF4-FFF2-40B4-BE49-F238E27FC236}">
                <a16:creationId xmlns:a16="http://schemas.microsoft.com/office/drawing/2014/main" xmlns="" id="{4DD5A7AF-2F5A-4373-91F4-18C999B5F349}"/>
              </a:ext>
            </a:extLst>
          </p:cNvPr>
          <p:cNvSpPr txBox="1">
            <a:spLocks/>
          </p:cNvSpPr>
          <p:nvPr userDrawn="1"/>
        </p:nvSpPr>
        <p:spPr>
          <a:xfrm>
            <a:off x="10903789" y="224287"/>
            <a:ext cx="98197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E203BA-D97E-4452-8126-3C27CACD36C8}"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777265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D50FDA2-914B-4C9F-9F40-D95C4E499398}"/>
              </a:ext>
            </a:extLst>
          </p:cNvPr>
          <p:cNvSpPr/>
          <p:nvPr userDrawn="1"/>
        </p:nvSpPr>
        <p:spPr>
          <a:xfrm>
            <a:off x="-1" y="0"/>
            <a:ext cx="480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E0F5A2E-A757-4793-B388-24F8F03E6562}"/>
              </a:ext>
            </a:extLst>
          </p:cNvPr>
          <p:cNvSpPr>
            <a:spLocks noGrp="1"/>
          </p:cNvSpPr>
          <p:nvPr>
            <p:ph type="title"/>
          </p:nvPr>
        </p:nvSpPr>
        <p:spPr>
          <a:xfrm>
            <a:off x="227161" y="224287"/>
            <a:ext cx="4343400" cy="13716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xmlns="" id="{2F42475E-5270-4306-8D82-6E5D78E8083D}"/>
              </a:ext>
            </a:extLst>
          </p:cNvPr>
          <p:cNvSpPr>
            <a:spLocks noGrp="1"/>
          </p:cNvSpPr>
          <p:nvPr>
            <p:ph idx="1"/>
          </p:nvPr>
        </p:nvSpPr>
        <p:spPr>
          <a:xfrm>
            <a:off x="5027761" y="224287"/>
            <a:ext cx="6858000" cy="5715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DD95C91-FD95-4A64-9982-8170FCFBDF15}"/>
              </a:ext>
            </a:extLst>
          </p:cNvPr>
          <p:cNvSpPr>
            <a:spLocks noGrp="1"/>
          </p:cNvSpPr>
          <p:nvPr>
            <p:ph type="dt" sz="half" idx="10"/>
          </p:nvPr>
        </p:nvSpPr>
        <p:spPr>
          <a:xfrm>
            <a:off x="8737120" y="6355032"/>
            <a:ext cx="1873371" cy="365125"/>
          </a:xfrm>
        </p:spPr>
        <p:txBody>
          <a:bodyPr/>
          <a:lstStyle>
            <a:lvl1pPr algn="r">
              <a:defRPr/>
            </a:lvl1pPr>
          </a:lstStyle>
          <a:p>
            <a:fld id="{1637061A-EF7D-4A5A-BEA5-7F73FE3CA921}" type="datetime1">
              <a:rPr lang="en-US" smtClean="0"/>
              <a:t>3/25/2020</a:t>
            </a:fld>
            <a:endParaRPr lang="en-US"/>
          </a:p>
        </p:txBody>
      </p:sp>
      <p:sp>
        <p:nvSpPr>
          <p:cNvPr id="6" name="Footer Placeholder 5">
            <a:extLst>
              <a:ext uri="{FF2B5EF4-FFF2-40B4-BE49-F238E27FC236}">
                <a16:creationId xmlns:a16="http://schemas.microsoft.com/office/drawing/2014/main" xmlns="" id="{779DEF4E-7741-4C18-946E-4EFB4036F771}"/>
              </a:ext>
            </a:extLst>
          </p:cNvPr>
          <p:cNvSpPr>
            <a:spLocks noGrp="1"/>
          </p:cNvSpPr>
          <p:nvPr>
            <p:ph type="ftr" sz="quarter" idx="11"/>
          </p:nvPr>
        </p:nvSpPr>
        <p:spPr>
          <a:xfrm>
            <a:off x="227162" y="6355032"/>
            <a:ext cx="4343400" cy="365125"/>
          </a:xfrm>
        </p:spPr>
        <p:txBody>
          <a:bodyPr/>
          <a:lstStyle>
            <a:lvl1pPr>
              <a:defRPr>
                <a:solidFill>
                  <a:schemeClr val="bg1"/>
                </a:solidFill>
              </a:defRPr>
            </a:lvl1pPr>
          </a:lstStyle>
          <a:p>
            <a:r>
              <a:rPr lang="en-US"/>
              <a:t>US ACCESS BOARD</a:t>
            </a:r>
          </a:p>
        </p:txBody>
      </p:sp>
      <p:sp>
        <p:nvSpPr>
          <p:cNvPr id="7" name="Slide Number Placeholder 6">
            <a:extLst>
              <a:ext uri="{FF2B5EF4-FFF2-40B4-BE49-F238E27FC236}">
                <a16:creationId xmlns:a16="http://schemas.microsoft.com/office/drawing/2014/main" xmlns="" id="{64D7BACE-A262-4F27-BC97-D9B60BEFD3A7}"/>
              </a:ext>
            </a:extLst>
          </p:cNvPr>
          <p:cNvSpPr>
            <a:spLocks noGrp="1"/>
          </p:cNvSpPr>
          <p:nvPr>
            <p:ph type="sldNum" sz="quarter" idx="12"/>
          </p:nvPr>
        </p:nvSpPr>
        <p:spPr>
          <a:xfrm>
            <a:off x="10903789" y="6355032"/>
            <a:ext cx="981972" cy="365125"/>
          </a:xfrm>
        </p:spPr>
        <p:txBody>
          <a:bodyPr/>
          <a:lstStyle/>
          <a:p>
            <a:fld id="{ACE203BA-D97E-4452-8126-3C27CACD36C8}" type="slidenum">
              <a:rPr lang="en-US" smtClean="0"/>
              <a:t>‹#›</a:t>
            </a:fld>
            <a:endParaRPr lang="en-US"/>
          </a:p>
        </p:txBody>
      </p:sp>
      <p:sp>
        <p:nvSpPr>
          <p:cNvPr id="10" name="Content Placeholder 3">
            <a:extLst>
              <a:ext uri="{FF2B5EF4-FFF2-40B4-BE49-F238E27FC236}">
                <a16:creationId xmlns:a16="http://schemas.microsoft.com/office/drawing/2014/main" xmlns="" id="{74441274-11C4-441D-9F82-942FD752EAA7}"/>
              </a:ext>
            </a:extLst>
          </p:cNvPr>
          <p:cNvSpPr>
            <a:spLocks noGrp="1"/>
          </p:cNvSpPr>
          <p:nvPr>
            <p:ph sz="half" idx="2"/>
          </p:nvPr>
        </p:nvSpPr>
        <p:spPr>
          <a:xfrm>
            <a:off x="227162" y="1595887"/>
            <a:ext cx="4343400" cy="4343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869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D50FDA2-914B-4C9F-9F40-D95C4E499398}"/>
              </a:ext>
            </a:extLst>
          </p:cNvPr>
          <p:cNvSpPr/>
          <p:nvPr userDrawn="1"/>
        </p:nvSpPr>
        <p:spPr>
          <a:xfrm>
            <a:off x="-1" y="0"/>
            <a:ext cx="480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E0F5A2E-A757-4793-B388-24F8F03E6562}"/>
              </a:ext>
            </a:extLst>
          </p:cNvPr>
          <p:cNvSpPr>
            <a:spLocks noGrp="1"/>
          </p:cNvSpPr>
          <p:nvPr>
            <p:ph type="title"/>
          </p:nvPr>
        </p:nvSpPr>
        <p:spPr>
          <a:xfrm>
            <a:off x="227161" y="224287"/>
            <a:ext cx="4343400" cy="13716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xmlns="" id="{2F42475E-5270-4306-8D82-6E5D78E8083D}"/>
              </a:ext>
            </a:extLst>
          </p:cNvPr>
          <p:cNvSpPr>
            <a:spLocks noGrp="1"/>
          </p:cNvSpPr>
          <p:nvPr>
            <p:ph idx="1"/>
          </p:nvPr>
        </p:nvSpPr>
        <p:spPr>
          <a:xfrm>
            <a:off x="5027761" y="224287"/>
            <a:ext cx="6858000" cy="5715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DD95C91-FD95-4A64-9982-8170FCFBDF15}"/>
              </a:ext>
            </a:extLst>
          </p:cNvPr>
          <p:cNvSpPr>
            <a:spLocks noGrp="1"/>
          </p:cNvSpPr>
          <p:nvPr>
            <p:ph type="dt" sz="half" idx="10"/>
          </p:nvPr>
        </p:nvSpPr>
        <p:spPr>
          <a:xfrm>
            <a:off x="8737120" y="6355032"/>
            <a:ext cx="1873371" cy="365125"/>
          </a:xfrm>
        </p:spPr>
        <p:txBody>
          <a:bodyPr/>
          <a:lstStyle>
            <a:lvl1pPr algn="r">
              <a:defRPr/>
            </a:lvl1pPr>
          </a:lstStyle>
          <a:p>
            <a:fld id="{8CBD864C-D1E9-4183-854D-2341BA132E7A}" type="datetime1">
              <a:rPr lang="en-US" smtClean="0"/>
              <a:t>3/25/2020</a:t>
            </a:fld>
            <a:endParaRPr lang="en-US"/>
          </a:p>
        </p:txBody>
      </p:sp>
      <p:sp>
        <p:nvSpPr>
          <p:cNvPr id="6" name="Footer Placeholder 5">
            <a:extLst>
              <a:ext uri="{FF2B5EF4-FFF2-40B4-BE49-F238E27FC236}">
                <a16:creationId xmlns:a16="http://schemas.microsoft.com/office/drawing/2014/main" xmlns="" id="{779DEF4E-7741-4C18-946E-4EFB4036F771}"/>
              </a:ext>
            </a:extLst>
          </p:cNvPr>
          <p:cNvSpPr>
            <a:spLocks noGrp="1"/>
          </p:cNvSpPr>
          <p:nvPr>
            <p:ph type="ftr" sz="quarter" idx="11"/>
          </p:nvPr>
        </p:nvSpPr>
        <p:spPr>
          <a:xfrm>
            <a:off x="227162" y="6355032"/>
            <a:ext cx="4343400" cy="365125"/>
          </a:xfrm>
        </p:spPr>
        <p:txBody>
          <a:bodyPr/>
          <a:lstStyle>
            <a:lvl1pPr>
              <a:defRPr>
                <a:solidFill>
                  <a:schemeClr val="bg1"/>
                </a:solidFill>
              </a:defRPr>
            </a:lvl1pPr>
          </a:lstStyle>
          <a:p>
            <a:r>
              <a:rPr lang="en-US"/>
              <a:t>US ACCESS BOARD</a:t>
            </a:r>
          </a:p>
        </p:txBody>
      </p:sp>
      <p:sp>
        <p:nvSpPr>
          <p:cNvPr id="7" name="Slide Number Placeholder 6">
            <a:extLst>
              <a:ext uri="{FF2B5EF4-FFF2-40B4-BE49-F238E27FC236}">
                <a16:creationId xmlns:a16="http://schemas.microsoft.com/office/drawing/2014/main" xmlns="" id="{64D7BACE-A262-4F27-BC97-D9B60BEFD3A7}"/>
              </a:ext>
            </a:extLst>
          </p:cNvPr>
          <p:cNvSpPr>
            <a:spLocks noGrp="1"/>
          </p:cNvSpPr>
          <p:nvPr>
            <p:ph type="sldNum" sz="quarter" idx="12"/>
          </p:nvPr>
        </p:nvSpPr>
        <p:spPr>
          <a:xfrm>
            <a:off x="10903789" y="6355032"/>
            <a:ext cx="981972" cy="365125"/>
          </a:xfrm>
        </p:spPr>
        <p:txBody>
          <a:bodyPr/>
          <a:lstStyle/>
          <a:p>
            <a:fld id="{ACE203BA-D97E-4452-8126-3C27CACD36C8}" type="slidenum">
              <a:rPr lang="en-US" smtClean="0"/>
              <a:t>‹#›</a:t>
            </a:fld>
            <a:endParaRPr lang="en-US"/>
          </a:p>
        </p:txBody>
      </p:sp>
      <p:sp>
        <p:nvSpPr>
          <p:cNvPr id="9" name="Text Placeholder 2">
            <a:extLst>
              <a:ext uri="{FF2B5EF4-FFF2-40B4-BE49-F238E27FC236}">
                <a16:creationId xmlns:a16="http://schemas.microsoft.com/office/drawing/2014/main" xmlns="" id="{8ABF5A87-5507-48F3-82D7-DD21A8A1FBED}"/>
              </a:ext>
            </a:extLst>
          </p:cNvPr>
          <p:cNvSpPr>
            <a:spLocks noGrp="1"/>
          </p:cNvSpPr>
          <p:nvPr>
            <p:ph type="body" idx="13"/>
          </p:nvPr>
        </p:nvSpPr>
        <p:spPr>
          <a:xfrm>
            <a:off x="227162" y="1622863"/>
            <a:ext cx="4343400"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xmlns="" id="{74441274-11C4-441D-9F82-942FD752EAA7}"/>
              </a:ext>
            </a:extLst>
          </p:cNvPr>
          <p:cNvSpPr>
            <a:spLocks noGrp="1"/>
          </p:cNvSpPr>
          <p:nvPr>
            <p:ph sz="half" idx="2"/>
          </p:nvPr>
        </p:nvSpPr>
        <p:spPr>
          <a:xfrm>
            <a:off x="227162" y="2473751"/>
            <a:ext cx="4343400" cy="34655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1450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5877A78-DE51-472F-8FA7-56B5D369E109}"/>
              </a:ext>
            </a:extLst>
          </p:cNvPr>
          <p:cNvSpPr/>
          <p:nvPr userDrawn="1"/>
        </p:nvSpPr>
        <p:spPr>
          <a:xfrm>
            <a:off x="-1" y="0"/>
            <a:ext cx="12192001"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xmlns="" id="{7DD95C91-FD95-4A64-9982-8170FCFBDF15}"/>
              </a:ext>
            </a:extLst>
          </p:cNvPr>
          <p:cNvSpPr>
            <a:spLocks noGrp="1"/>
          </p:cNvSpPr>
          <p:nvPr>
            <p:ph type="dt" sz="half" idx="10"/>
          </p:nvPr>
        </p:nvSpPr>
        <p:spPr>
          <a:xfrm>
            <a:off x="8737120" y="6355032"/>
            <a:ext cx="1873371" cy="365125"/>
          </a:xfrm>
        </p:spPr>
        <p:txBody>
          <a:bodyPr/>
          <a:lstStyle>
            <a:lvl1pPr algn="r">
              <a:defRPr>
                <a:solidFill>
                  <a:schemeClr val="bg1"/>
                </a:solidFill>
              </a:defRPr>
            </a:lvl1pPr>
          </a:lstStyle>
          <a:p>
            <a:fld id="{EA62FB52-A9E8-44A7-AFCE-458A47B0E113}" type="datetime1">
              <a:rPr lang="en-US" smtClean="0"/>
              <a:t>3/25/2020</a:t>
            </a:fld>
            <a:endParaRPr lang="en-US"/>
          </a:p>
        </p:txBody>
      </p:sp>
      <p:sp>
        <p:nvSpPr>
          <p:cNvPr id="6" name="Footer Placeholder 5">
            <a:extLst>
              <a:ext uri="{FF2B5EF4-FFF2-40B4-BE49-F238E27FC236}">
                <a16:creationId xmlns:a16="http://schemas.microsoft.com/office/drawing/2014/main" xmlns="" id="{779DEF4E-7741-4C18-946E-4EFB4036F771}"/>
              </a:ext>
            </a:extLst>
          </p:cNvPr>
          <p:cNvSpPr>
            <a:spLocks noGrp="1"/>
          </p:cNvSpPr>
          <p:nvPr>
            <p:ph type="ftr" sz="quarter" idx="11"/>
          </p:nvPr>
        </p:nvSpPr>
        <p:spPr>
          <a:xfrm>
            <a:off x="227162" y="6355032"/>
            <a:ext cx="6870868" cy="365125"/>
          </a:xfrm>
        </p:spPr>
        <p:txBody>
          <a:bodyPr/>
          <a:lstStyle>
            <a:lvl1pPr>
              <a:defRPr>
                <a:solidFill>
                  <a:schemeClr val="bg1"/>
                </a:solidFill>
              </a:defRPr>
            </a:lvl1pPr>
          </a:lstStyle>
          <a:p>
            <a:r>
              <a:rPr lang="en-US"/>
              <a:t>US ACCESS BOARD</a:t>
            </a:r>
          </a:p>
        </p:txBody>
      </p:sp>
      <p:sp>
        <p:nvSpPr>
          <p:cNvPr id="7" name="Slide Number Placeholder 6">
            <a:extLst>
              <a:ext uri="{FF2B5EF4-FFF2-40B4-BE49-F238E27FC236}">
                <a16:creationId xmlns:a16="http://schemas.microsoft.com/office/drawing/2014/main" xmlns="" id="{64D7BACE-A262-4F27-BC97-D9B60BEFD3A7}"/>
              </a:ext>
            </a:extLst>
          </p:cNvPr>
          <p:cNvSpPr>
            <a:spLocks noGrp="1"/>
          </p:cNvSpPr>
          <p:nvPr>
            <p:ph type="sldNum" sz="quarter" idx="12"/>
          </p:nvPr>
        </p:nvSpPr>
        <p:spPr>
          <a:xfrm>
            <a:off x="10903789" y="6355032"/>
            <a:ext cx="981972" cy="365125"/>
          </a:xfrm>
        </p:spPr>
        <p:txBody>
          <a:bodyPr/>
          <a:lstStyle>
            <a:lvl1pPr>
              <a:defRPr>
                <a:solidFill>
                  <a:schemeClr val="bg1"/>
                </a:solidFill>
              </a:defRPr>
            </a:lvl1pPr>
          </a:lstStyle>
          <a:p>
            <a:fld id="{ACE203BA-D97E-4452-8126-3C27CACD36C8}" type="slidenum">
              <a:rPr lang="en-US" smtClean="0"/>
              <a:pPr/>
              <a:t>‹#›</a:t>
            </a:fld>
            <a:endParaRPr lang="en-US"/>
          </a:p>
        </p:txBody>
      </p:sp>
      <p:sp>
        <p:nvSpPr>
          <p:cNvPr id="9" name="Title 1">
            <a:extLst>
              <a:ext uri="{FF2B5EF4-FFF2-40B4-BE49-F238E27FC236}">
                <a16:creationId xmlns:a16="http://schemas.microsoft.com/office/drawing/2014/main" xmlns="" id="{22B5AAF8-0EAE-470D-8A42-08CADBF6D11B}"/>
              </a:ext>
            </a:extLst>
          </p:cNvPr>
          <p:cNvSpPr>
            <a:spLocks noGrp="1"/>
          </p:cNvSpPr>
          <p:nvPr>
            <p:ph type="title"/>
          </p:nvPr>
        </p:nvSpPr>
        <p:spPr>
          <a:xfrm>
            <a:off x="227161" y="2075634"/>
            <a:ext cx="11658600" cy="2706733"/>
          </a:xfrm>
        </p:spPr>
        <p:txBody>
          <a:bodyPr>
            <a:normAutofit/>
          </a:bodyPr>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2771579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D50FDA2-914B-4C9F-9F40-D95C4E499398}"/>
              </a:ext>
            </a:extLst>
          </p:cNvPr>
          <p:cNvSpPr/>
          <p:nvPr userDrawn="1"/>
        </p:nvSpPr>
        <p:spPr>
          <a:xfrm>
            <a:off x="-1" y="0"/>
            <a:ext cx="480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xmlns="" id="{7DD95C91-FD95-4A64-9982-8170FCFBDF15}"/>
              </a:ext>
            </a:extLst>
          </p:cNvPr>
          <p:cNvSpPr>
            <a:spLocks noGrp="1"/>
          </p:cNvSpPr>
          <p:nvPr>
            <p:ph type="dt" sz="half" idx="10"/>
          </p:nvPr>
        </p:nvSpPr>
        <p:spPr>
          <a:xfrm>
            <a:off x="8737120" y="6355032"/>
            <a:ext cx="1873371" cy="365125"/>
          </a:xfrm>
        </p:spPr>
        <p:txBody>
          <a:bodyPr/>
          <a:lstStyle>
            <a:lvl1pPr algn="r">
              <a:defRPr/>
            </a:lvl1pPr>
          </a:lstStyle>
          <a:p>
            <a:fld id="{741BA66D-3EF4-429E-BF3B-53D330CDC804}" type="datetime1">
              <a:rPr lang="en-US" smtClean="0"/>
              <a:t>3/25/2020</a:t>
            </a:fld>
            <a:endParaRPr lang="en-US"/>
          </a:p>
        </p:txBody>
      </p:sp>
      <p:sp>
        <p:nvSpPr>
          <p:cNvPr id="6" name="Footer Placeholder 5">
            <a:extLst>
              <a:ext uri="{FF2B5EF4-FFF2-40B4-BE49-F238E27FC236}">
                <a16:creationId xmlns:a16="http://schemas.microsoft.com/office/drawing/2014/main" xmlns="" id="{779DEF4E-7741-4C18-946E-4EFB4036F771}"/>
              </a:ext>
            </a:extLst>
          </p:cNvPr>
          <p:cNvSpPr>
            <a:spLocks noGrp="1"/>
          </p:cNvSpPr>
          <p:nvPr>
            <p:ph type="ftr" sz="quarter" idx="11"/>
          </p:nvPr>
        </p:nvSpPr>
        <p:spPr>
          <a:xfrm>
            <a:off x="227162" y="6355032"/>
            <a:ext cx="4343400" cy="365125"/>
          </a:xfrm>
        </p:spPr>
        <p:txBody>
          <a:bodyPr/>
          <a:lstStyle>
            <a:lvl1pPr>
              <a:defRPr>
                <a:solidFill>
                  <a:schemeClr val="bg1"/>
                </a:solidFill>
              </a:defRPr>
            </a:lvl1pPr>
          </a:lstStyle>
          <a:p>
            <a:r>
              <a:rPr lang="en-US"/>
              <a:t>US ACCESS BOARD</a:t>
            </a:r>
          </a:p>
        </p:txBody>
      </p:sp>
      <p:sp>
        <p:nvSpPr>
          <p:cNvPr id="7" name="Slide Number Placeholder 6">
            <a:extLst>
              <a:ext uri="{FF2B5EF4-FFF2-40B4-BE49-F238E27FC236}">
                <a16:creationId xmlns:a16="http://schemas.microsoft.com/office/drawing/2014/main" xmlns="" id="{64D7BACE-A262-4F27-BC97-D9B60BEFD3A7}"/>
              </a:ext>
            </a:extLst>
          </p:cNvPr>
          <p:cNvSpPr>
            <a:spLocks noGrp="1"/>
          </p:cNvSpPr>
          <p:nvPr>
            <p:ph type="sldNum" sz="quarter" idx="12"/>
          </p:nvPr>
        </p:nvSpPr>
        <p:spPr>
          <a:xfrm>
            <a:off x="10903789" y="6355032"/>
            <a:ext cx="981972" cy="365125"/>
          </a:xfrm>
        </p:spPr>
        <p:txBody>
          <a:bodyPr/>
          <a:lstStyle/>
          <a:p>
            <a:fld id="{ACE203BA-D97E-4452-8126-3C27CACD36C8}" type="slidenum">
              <a:rPr lang="en-US" smtClean="0"/>
              <a:t>‹#›</a:t>
            </a:fld>
            <a:endParaRPr lang="en-US"/>
          </a:p>
        </p:txBody>
      </p:sp>
      <p:sp>
        <p:nvSpPr>
          <p:cNvPr id="9" name="Title 1">
            <a:extLst>
              <a:ext uri="{FF2B5EF4-FFF2-40B4-BE49-F238E27FC236}">
                <a16:creationId xmlns:a16="http://schemas.microsoft.com/office/drawing/2014/main" xmlns="" id="{22B5AAF8-0EAE-470D-8A42-08CADBF6D11B}"/>
              </a:ext>
            </a:extLst>
          </p:cNvPr>
          <p:cNvSpPr>
            <a:spLocks noGrp="1"/>
          </p:cNvSpPr>
          <p:nvPr>
            <p:ph type="title"/>
          </p:nvPr>
        </p:nvSpPr>
        <p:spPr>
          <a:xfrm>
            <a:off x="5203596" y="2766218"/>
            <a:ext cx="6682165" cy="1325563"/>
          </a:xfrm>
        </p:spPr>
        <p:txBody>
          <a:bodyPr/>
          <a:lstStyle/>
          <a:p>
            <a:r>
              <a:rPr lang="en-US"/>
              <a:t>Click to edit Master title style</a:t>
            </a:r>
          </a:p>
        </p:txBody>
      </p:sp>
    </p:spTree>
    <p:extLst>
      <p:ext uri="{BB962C8B-B14F-4D97-AF65-F5344CB8AC3E}">
        <p14:creationId xmlns:p14="http://schemas.microsoft.com/office/powerpoint/2010/main" val="4245280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D50FDA2-914B-4C9F-9F40-D95C4E499398}"/>
              </a:ext>
            </a:extLst>
          </p:cNvPr>
          <p:cNvSpPr/>
          <p:nvPr userDrawn="1"/>
        </p:nvSpPr>
        <p:spPr>
          <a:xfrm>
            <a:off x="-1" y="0"/>
            <a:ext cx="480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xmlns="" id="{7DD95C91-FD95-4A64-9982-8170FCFBDF15}"/>
              </a:ext>
            </a:extLst>
          </p:cNvPr>
          <p:cNvSpPr>
            <a:spLocks noGrp="1"/>
          </p:cNvSpPr>
          <p:nvPr>
            <p:ph type="dt" sz="half" idx="10"/>
          </p:nvPr>
        </p:nvSpPr>
        <p:spPr>
          <a:xfrm>
            <a:off x="8737120" y="6355032"/>
            <a:ext cx="1873371" cy="365125"/>
          </a:xfrm>
        </p:spPr>
        <p:txBody>
          <a:bodyPr/>
          <a:lstStyle>
            <a:lvl1pPr algn="r">
              <a:defRPr/>
            </a:lvl1pPr>
          </a:lstStyle>
          <a:p>
            <a:fld id="{0F4AF4C3-8FF0-428E-BEDC-512609869258}" type="datetime1">
              <a:rPr lang="en-US" smtClean="0"/>
              <a:t>3/25/2020</a:t>
            </a:fld>
            <a:endParaRPr lang="en-US"/>
          </a:p>
        </p:txBody>
      </p:sp>
      <p:sp>
        <p:nvSpPr>
          <p:cNvPr id="6" name="Footer Placeholder 5">
            <a:extLst>
              <a:ext uri="{FF2B5EF4-FFF2-40B4-BE49-F238E27FC236}">
                <a16:creationId xmlns:a16="http://schemas.microsoft.com/office/drawing/2014/main" xmlns="" id="{779DEF4E-7741-4C18-946E-4EFB4036F771}"/>
              </a:ext>
            </a:extLst>
          </p:cNvPr>
          <p:cNvSpPr>
            <a:spLocks noGrp="1"/>
          </p:cNvSpPr>
          <p:nvPr>
            <p:ph type="ftr" sz="quarter" idx="11"/>
          </p:nvPr>
        </p:nvSpPr>
        <p:spPr>
          <a:xfrm>
            <a:off x="227162" y="6355032"/>
            <a:ext cx="4343400" cy="365125"/>
          </a:xfrm>
        </p:spPr>
        <p:txBody>
          <a:bodyPr/>
          <a:lstStyle>
            <a:lvl1pPr>
              <a:defRPr>
                <a:solidFill>
                  <a:schemeClr val="bg1"/>
                </a:solidFill>
              </a:defRPr>
            </a:lvl1pPr>
          </a:lstStyle>
          <a:p>
            <a:r>
              <a:rPr lang="en-US"/>
              <a:t>US ACCESS BOARD</a:t>
            </a:r>
          </a:p>
        </p:txBody>
      </p:sp>
      <p:sp>
        <p:nvSpPr>
          <p:cNvPr id="7" name="Slide Number Placeholder 6">
            <a:extLst>
              <a:ext uri="{FF2B5EF4-FFF2-40B4-BE49-F238E27FC236}">
                <a16:creationId xmlns:a16="http://schemas.microsoft.com/office/drawing/2014/main" xmlns="" id="{64D7BACE-A262-4F27-BC97-D9B60BEFD3A7}"/>
              </a:ext>
            </a:extLst>
          </p:cNvPr>
          <p:cNvSpPr>
            <a:spLocks noGrp="1"/>
          </p:cNvSpPr>
          <p:nvPr>
            <p:ph type="sldNum" sz="quarter" idx="12"/>
          </p:nvPr>
        </p:nvSpPr>
        <p:spPr>
          <a:xfrm>
            <a:off x="10903789" y="6355032"/>
            <a:ext cx="981972" cy="365125"/>
          </a:xfrm>
        </p:spPr>
        <p:txBody>
          <a:bodyPr/>
          <a:lstStyle/>
          <a:p>
            <a:fld id="{ACE203BA-D97E-4452-8126-3C27CACD36C8}" type="slidenum">
              <a:rPr lang="en-US" smtClean="0"/>
              <a:t>‹#›</a:t>
            </a:fld>
            <a:endParaRPr lang="en-US"/>
          </a:p>
        </p:txBody>
      </p:sp>
      <p:sp>
        <p:nvSpPr>
          <p:cNvPr id="9" name="Title 1">
            <a:extLst>
              <a:ext uri="{FF2B5EF4-FFF2-40B4-BE49-F238E27FC236}">
                <a16:creationId xmlns:a16="http://schemas.microsoft.com/office/drawing/2014/main" xmlns="" id="{22B5AAF8-0EAE-470D-8A42-08CADBF6D11B}"/>
              </a:ext>
            </a:extLst>
          </p:cNvPr>
          <p:cNvSpPr>
            <a:spLocks noGrp="1"/>
          </p:cNvSpPr>
          <p:nvPr>
            <p:ph type="title"/>
          </p:nvPr>
        </p:nvSpPr>
        <p:spPr>
          <a:xfrm>
            <a:off x="227162" y="220982"/>
            <a:ext cx="4343400" cy="5996207"/>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272337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D50FDA2-914B-4C9F-9F40-D95C4E499398}"/>
              </a:ext>
            </a:extLst>
          </p:cNvPr>
          <p:cNvSpPr/>
          <p:nvPr userDrawn="1"/>
        </p:nvSpPr>
        <p:spPr>
          <a:xfrm>
            <a:off x="-1" y="0"/>
            <a:ext cx="480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xmlns="" id="{7DD95C91-FD95-4A64-9982-8170FCFBDF15}"/>
              </a:ext>
            </a:extLst>
          </p:cNvPr>
          <p:cNvSpPr>
            <a:spLocks noGrp="1"/>
          </p:cNvSpPr>
          <p:nvPr>
            <p:ph type="dt" sz="half" idx="10"/>
          </p:nvPr>
        </p:nvSpPr>
        <p:spPr>
          <a:xfrm>
            <a:off x="8737120" y="6355032"/>
            <a:ext cx="1873371" cy="365125"/>
          </a:xfrm>
        </p:spPr>
        <p:txBody>
          <a:bodyPr/>
          <a:lstStyle>
            <a:lvl1pPr algn="r">
              <a:defRPr/>
            </a:lvl1pPr>
          </a:lstStyle>
          <a:p>
            <a:fld id="{89F589CD-4C08-454F-9830-5CAB8E565E77}" type="datetime1">
              <a:rPr lang="en-US" smtClean="0"/>
              <a:t>3/25/2020</a:t>
            </a:fld>
            <a:endParaRPr lang="en-US"/>
          </a:p>
        </p:txBody>
      </p:sp>
      <p:sp>
        <p:nvSpPr>
          <p:cNvPr id="6" name="Footer Placeholder 5">
            <a:extLst>
              <a:ext uri="{FF2B5EF4-FFF2-40B4-BE49-F238E27FC236}">
                <a16:creationId xmlns:a16="http://schemas.microsoft.com/office/drawing/2014/main" xmlns="" id="{779DEF4E-7741-4C18-946E-4EFB4036F771}"/>
              </a:ext>
            </a:extLst>
          </p:cNvPr>
          <p:cNvSpPr>
            <a:spLocks noGrp="1"/>
          </p:cNvSpPr>
          <p:nvPr>
            <p:ph type="ftr" sz="quarter" idx="11"/>
          </p:nvPr>
        </p:nvSpPr>
        <p:spPr>
          <a:xfrm>
            <a:off x="227162" y="6355032"/>
            <a:ext cx="4343400" cy="365125"/>
          </a:xfrm>
        </p:spPr>
        <p:txBody>
          <a:bodyPr/>
          <a:lstStyle>
            <a:lvl1pPr>
              <a:defRPr>
                <a:solidFill>
                  <a:schemeClr val="bg1"/>
                </a:solidFill>
              </a:defRPr>
            </a:lvl1pPr>
          </a:lstStyle>
          <a:p>
            <a:r>
              <a:rPr lang="en-US"/>
              <a:t>US ACCESS BOARD</a:t>
            </a:r>
          </a:p>
        </p:txBody>
      </p:sp>
      <p:sp>
        <p:nvSpPr>
          <p:cNvPr id="7" name="Slide Number Placeholder 6">
            <a:extLst>
              <a:ext uri="{FF2B5EF4-FFF2-40B4-BE49-F238E27FC236}">
                <a16:creationId xmlns:a16="http://schemas.microsoft.com/office/drawing/2014/main" xmlns="" id="{64D7BACE-A262-4F27-BC97-D9B60BEFD3A7}"/>
              </a:ext>
            </a:extLst>
          </p:cNvPr>
          <p:cNvSpPr>
            <a:spLocks noGrp="1"/>
          </p:cNvSpPr>
          <p:nvPr>
            <p:ph type="sldNum" sz="quarter" idx="12"/>
          </p:nvPr>
        </p:nvSpPr>
        <p:spPr>
          <a:xfrm>
            <a:off x="10903789" y="6355032"/>
            <a:ext cx="981972" cy="365125"/>
          </a:xfrm>
        </p:spPr>
        <p:txBody>
          <a:bodyPr/>
          <a:lstStyle/>
          <a:p>
            <a:fld id="{ACE203BA-D97E-4452-8126-3C27CACD36C8}" type="slidenum">
              <a:rPr lang="en-US" smtClean="0"/>
              <a:t>‹#›</a:t>
            </a:fld>
            <a:endParaRPr lang="en-US"/>
          </a:p>
        </p:txBody>
      </p:sp>
    </p:spTree>
    <p:extLst>
      <p:ext uri="{BB962C8B-B14F-4D97-AF65-F5344CB8AC3E}">
        <p14:creationId xmlns:p14="http://schemas.microsoft.com/office/powerpoint/2010/main" val="27791143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Layout color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D50FDA2-914B-4C9F-9F40-D95C4E499398}"/>
              </a:ext>
            </a:extLst>
          </p:cNvPr>
          <p:cNvSpPr/>
          <p:nvPr userDrawn="1"/>
        </p:nvSpPr>
        <p:spPr>
          <a:xfrm>
            <a:off x="-2" y="0"/>
            <a:ext cx="12192001"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xmlns="" id="{7DD95C91-FD95-4A64-9982-8170FCFBDF15}"/>
              </a:ext>
            </a:extLst>
          </p:cNvPr>
          <p:cNvSpPr>
            <a:spLocks noGrp="1"/>
          </p:cNvSpPr>
          <p:nvPr>
            <p:ph type="dt" sz="half" idx="10"/>
          </p:nvPr>
        </p:nvSpPr>
        <p:spPr>
          <a:xfrm>
            <a:off x="8737120" y="6355032"/>
            <a:ext cx="1873371" cy="365125"/>
          </a:xfrm>
        </p:spPr>
        <p:txBody>
          <a:bodyPr/>
          <a:lstStyle>
            <a:lvl1pPr algn="r">
              <a:defRPr>
                <a:solidFill>
                  <a:schemeClr val="bg1"/>
                </a:solidFill>
              </a:defRPr>
            </a:lvl1pPr>
          </a:lstStyle>
          <a:p>
            <a:fld id="{0B265AC8-BFF1-4EC5-A1F8-68BD022D561C}" type="datetime1">
              <a:rPr lang="en-US" smtClean="0"/>
              <a:t>3/25/2020</a:t>
            </a:fld>
            <a:endParaRPr lang="en-US"/>
          </a:p>
        </p:txBody>
      </p:sp>
      <p:sp>
        <p:nvSpPr>
          <p:cNvPr id="6" name="Footer Placeholder 5">
            <a:extLst>
              <a:ext uri="{FF2B5EF4-FFF2-40B4-BE49-F238E27FC236}">
                <a16:creationId xmlns:a16="http://schemas.microsoft.com/office/drawing/2014/main" xmlns="" id="{779DEF4E-7741-4C18-946E-4EFB4036F771}"/>
              </a:ext>
            </a:extLst>
          </p:cNvPr>
          <p:cNvSpPr>
            <a:spLocks noGrp="1"/>
          </p:cNvSpPr>
          <p:nvPr>
            <p:ph type="ftr" sz="quarter" idx="11"/>
          </p:nvPr>
        </p:nvSpPr>
        <p:spPr>
          <a:xfrm>
            <a:off x="227162" y="6355032"/>
            <a:ext cx="4343400" cy="365125"/>
          </a:xfrm>
        </p:spPr>
        <p:txBody>
          <a:bodyPr/>
          <a:lstStyle>
            <a:lvl1pPr>
              <a:defRPr>
                <a:solidFill>
                  <a:schemeClr val="bg1"/>
                </a:solidFill>
              </a:defRPr>
            </a:lvl1pPr>
          </a:lstStyle>
          <a:p>
            <a:r>
              <a:rPr lang="en-US"/>
              <a:t>US ACCESS BOARD</a:t>
            </a:r>
          </a:p>
        </p:txBody>
      </p:sp>
      <p:sp>
        <p:nvSpPr>
          <p:cNvPr id="7" name="Slide Number Placeholder 6">
            <a:extLst>
              <a:ext uri="{FF2B5EF4-FFF2-40B4-BE49-F238E27FC236}">
                <a16:creationId xmlns:a16="http://schemas.microsoft.com/office/drawing/2014/main" xmlns="" id="{64D7BACE-A262-4F27-BC97-D9B60BEFD3A7}"/>
              </a:ext>
            </a:extLst>
          </p:cNvPr>
          <p:cNvSpPr>
            <a:spLocks noGrp="1"/>
          </p:cNvSpPr>
          <p:nvPr>
            <p:ph type="sldNum" sz="quarter" idx="12"/>
          </p:nvPr>
        </p:nvSpPr>
        <p:spPr>
          <a:xfrm>
            <a:off x="10903789" y="6355032"/>
            <a:ext cx="981972" cy="365125"/>
          </a:xfrm>
        </p:spPr>
        <p:txBody>
          <a:bodyPr/>
          <a:lstStyle>
            <a:lvl1pPr>
              <a:defRPr>
                <a:solidFill>
                  <a:schemeClr val="bg1"/>
                </a:solidFill>
              </a:defRPr>
            </a:lvl1pPr>
          </a:lstStyle>
          <a:p>
            <a:fld id="{ACE203BA-D97E-4452-8126-3C27CACD36C8}" type="slidenum">
              <a:rPr lang="en-US" smtClean="0"/>
              <a:pPr/>
              <a:t>‹#›</a:t>
            </a:fld>
            <a:endParaRPr lang="en-US"/>
          </a:p>
        </p:txBody>
      </p:sp>
    </p:spTree>
    <p:extLst>
      <p:ext uri="{BB962C8B-B14F-4D97-AF65-F5344CB8AC3E}">
        <p14:creationId xmlns:p14="http://schemas.microsoft.com/office/powerpoint/2010/main" val="2216002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Layout whit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xmlns="" id="{7DD95C91-FD95-4A64-9982-8170FCFBDF15}"/>
              </a:ext>
            </a:extLst>
          </p:cNvPr>
          <p:cNvSpPr>
            <a:spLocks noGrp="1"/>
          </p:cNvSpPr>
          <p:nvPr>
            <p:ph type="dt" sz="half" idx="10"/>
          </p:nvPr>
        </p:nvSpPr>
        <p:spPr>
          <a:xfrm>
            <a:off x="8737120" y="6355032"/>
            <a:ext cx="1873371" cy="365125"/>
          </a:xfrm>
        </p:spPr>
        <p:txBody>
          <a:bodyPr/>
          <a:lstStyle>
            <a:lvl1pPr algn="r">
              <a:defRPr>
                <a:solidFill>
                  <a:schemeClr val="tx2"/>
                </a:solidFill>
              </a:defRPr>
            </a:lvl1pPr>
          </a:lstStyle>
          <a:p>
            <a:fld id="{9B00A1F5-21B5-4B07-A9FC-3EB139A543A4}" type="datetime1">
              <a:rPr lang="en-US" smtClean="0"/>
              <a:t>3/25/2020</a:t>
            </a:fld>
            <a:endParaRPr lang="en-US"/>
          </a:p>
        </p:txBody>
      </p:sp>
      <p:sp>
        <p:nvSpPr>
          <p:cNvPr id="6" name="Footer Placeholder 5">
            <a:extLst>
              <a:ext uri="{FF2B5EF4-FFF2-40B4-BE49-F238E27FC236}">
                <a16:creationId xmlns:a16="http://schemas.microsoft.com/office/drawing/2014/main" xmlns="" id="{779DEF4E-7741-4C18-946E-4EFB4036F771}"/>
              </a:ext>
            </a:extLst>
          </p:cNvPr>
          <p:cNvSpPr>
            <a:spLocks noGrp="1"/>
          </p:cNvSpPr>
          <p:nvPr>
            <p:ph type="ftr" sz="quarter" idx="11"/>
          </p:nvPr>
        </p:nvSpPr>
        <p:spPr>
          <a:xfrm>
            <a:off x="227162" y="6355032"/>
            <a:ext cx="4343400" cy="365125"/>
          </a:xfrm>
        </p:spPr>
        <p:txBody>
          <a:bodyPr/>
          <a:lstStyle>
            <a:lvl1pPr>
              <a:defRPr>
                <a:solidFill>
                  <a:schemeClr val="tx2"/>
                </a:solidFill>
              </a:defRPr>
            </a:lvl1pPr>
          </a:lstStyle>
          <a:p>
            <a:r>
              <a:rPr lang="en-US"/>
              <a:t>US ACCESS BOARD</a:t>
            </a:r>
          </a:p>
        </p:txBody>
      </p:sp>
      <p:sp>
        <p:nvSpPr>
          <p:cNvPr id="7" name="Slide Number Placeholder 6">
            <a:extLst>
              <a:ext uri="{FF2B5EF4-FFF2-40B4-BE49-F238E27FC236}">
                <a16:creationId xmlns:a16="http://schemas.microsoft.com/office/drawing/2014/main" xmlns="" id="{64D7BACE-A262-4F27-BC97-D9B60BEFD3A7}"/>
              </a:ext>
            </a:extLst>
          </p:cNvPr>
          <p:cNvSpPr>
            <a:spLocks noGrp="1"/>
          </p:cNvSpPr>
          <p:nvPr>
            <p:ph type="sldNum" sz="quarter" idx="12"/>
          </p:nvPr>
        </p:nvSpPr>
        <p:spPr>
          <a:xfrm>
            <a:off x="10903789" y="6355032"/>
            <a:ext cx="981972" cy="365125"/>
          </a:xfrm>
        </p:spPr>
        <p:txBody>
          <a:bodyPr/>
          <a:lstStyle>
            <a:lvl1pPr>
              <a:defRPr>
                <a:solidFill>
                  <a:schemeClr val="tx2"/>
                </a:solidFill>
              </a:defRPr>
            </a:lvl1pPr>
          </a:lstStyle>
          <a:p>
            <a:fld id="{ACE203BA-D97E-4452-8126-3C27CACD36C8}" type="slidenum">
              <a:rPr lang="en-US" smtClean="0"/>
              <a:pPr/>
              <a:t>‹#›</a:t>
            </a:fld>
            <a:endParaRPr lang="en-US"/>
          </a:p>
        </p:txBody>
      </p:sp>
    </p:spTree>
    <p:extLst>
      <p:ext uri="{BB962C8B-B14F-4D97-AF65-F5344CB8AC3E}">
        <p14:creationId xmlns:p14="http://schemas.microsoft.com/office/powerpoint/2010/main" val="2789620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xmlns="" id="{60C9EF52-4573-4C55-ABFA-28E841D368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9168" y="618744"/>
            <a:ext cx="5693664" cy="5620512"/>
          </a:xfrm>
          <a:prstGeom prst="rect">
            <a:avLst/>
          </a:prstGeom>
        </p:spPr>
      </p:pic>
    </p:spTree>
    <p:extLst>
      <p:ext uri="{BB962C8B-B14F-4D97-AF65-F5344CB8AC3E}">
        <p14:creationId xmlns:p14="http://schemas.microsoft.com/office/powerpoint/2010/main" val="37492296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D50FDA2-914B-4C9F-9F40-D95C4E499398}"/>
              </a:ext>
            </a:extLst>
          </p:cNvPr>
          <p:cNvSpPr/>
          <p:nvPr userDrawn="1"/>
        </p:nvSpPr>
        <p:spPr>
          <a:xfrm>
            <a:off x="-1" y="0"/>
            <a:ext cx="480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E0F5A2E-A757-4793-B388-24F8F03E6562}"/>
              </a:ext>
            </a:extLst>
          </p:cNvPr>
          <p:cNvSpPr>
            <a:spLocks noGrp="1"/>
          </p:cNvSpPr>
          <p:nvPr>
            <p:ph type="title"/>
          </p:nvPr>
        </p:nvSpPr>
        <p:spPr>
          <a:xfrm>
            <a:off x="227161" y="224287"/>
            <a:ext cx="4343400" cy="13716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xmlns="" id="{2F42475E-5270-4306-8D82-6E5D78E8083D}"/>
              </a:ext>
            </a:extLst>
          </p:cNvPr>
          <p:cNvSpPr>
            <a:spLocks noGrp="1"/>
          </p:cNvSpPr>
          <p:nvPr>
            <p:ph idx="1"/>
          </p:nvPr>
        </p:nvSpPr>
        <p:spPr>
          <a:xfrm>
            <a:off x="5027761" y="224287"/>
            <a:ext cx="6858000" cy="5715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8BF694E-82F8-488B-A725-178AD4891D90}"/>
              </a:ext>
            </a:extLst>
          </p:cNvPr>
          <p:cNvSpPr>
            <a:spLocks noGrp="1"/>
          </p:cNvSpPr>
          <p:nvPr>
            <p:ph type="body" sz="half" idx="2"/>
          </p:nvPr>
        </p:nvSpPr>
        <p:spPr>
          <a:xfrm>
            <a:off x="227163" y="1600200"/>
            <a:ext cx="4343400" cy="434340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DD95C91-FD95-4A64-9982-8170FCFBDF15}"/>
              </a:ext>
            </a:extLst>
          </p:cNvPr>
          <p:cNvSpPr>
            <a:spLocks noGrp="1"/>
          </p:cNvSpPr>
          <p:nvPr>
            <p:ph type="dt" sz="half" idx="10"/>
          </p:nvPr>
        </p:nvSpPr>
        <p:spPr>
          <a:xfrm>
            <a:off x="8737120" y="6355032"/>
            <a:ext cx="1873371" cy="365125"/>
          </a:xfrm>
        </p:spPr>
        <p:txBody>
          <a:bodyPr/>
          <a:lstStyle>
            <a:lvl1pPr algn="r">
              <a:defRPr/>
            </a:lvl1pPr>
          </a:lstStyle>
          <a:p>
            <a:fld id="{BD0231A8-7955-4CBD-87CE-4F7427367C59}" type="datetime1">
              <a:rPr lang="en-US" smtClean="0"/>
              <a:t>3/25/2020</a:t>
            </a:fld>
            <a:endParaRPr lang="en-US"/>
          </a:p>
        </p:txBody>
      </p:sp>
      <p:sp>
        <p:nvSpPr>
          <p:cNvPr id="6" name="Footer Placeholder 5">
            <a:extLst>
              <a:ext uri="{FF2B5EF4-FFF2-40B4-BE49-F238E27FC236}">
                <a16:creationId xmlns:a16="http://schemas.microsoft.com/office/drawing/2014/main" xmlns="" id="{779DEF4E-7741-4C18-946E-4EFB4036F771}"/>
              </a:ext>
            </a:extLst>
          </p:cNvPr>
          <p:cNvSpPr>
            <a:spLocks noGrp="1"/>
          </p:cNvSpPr>
          <p:nvPr>
            <p:ph type="ftr" sz="quarter" idx="11"/>
          </p:nvPr>
        </p:nvSpPr>
        <p:spPr>
          <a:xfrm>
            <a:off x="227162" y="6355032"/>
            <a:ext cx="4343400" cy="365125"/>
          </a:xfrm>
        </p:spPr>
        <p:txBody>
          <a:bodyPr/>
          <a:lstStyle>
            <a:lvl1pPr>
              <a:defRPr>
                <a:solidFill>
                  <a:schemeClr val="bg1"/>
                </a:solidFill>
              </a:defRPr>
            </a:lvl1pPr>
          </a:lstStyle>
          <a:p>
            <a:r>
              <a:rPr lang="en-US"/>
              <a:t>US ACCESS BOARD</a:t>
            </a:r>
          </a:p>
        </p:txBody>
      </p:sp>
      <p:sp>
        <p:nvSpPr>
          <p:cNvPr id="7" name="Slide Number Placeholder 6">
            <a:extLst>
              <a:ext uri="{FF2B5EF4-FFF2-40B4-BE49-F238E27FC236}">
                <a16:creationId xmlns:a16="http://schemas.microsoft.com/office/drawing/2014/main" xmlns="" id="{64D7BACE-A262-4F27-BC97-D9B60BEFD3A7}"/>
              </a:ext>
            </a:extLst>
          </p:cNvPr>
          <p:cNvSpPr>
            <a:spLocks noGrp="1"/>
          </p:cNvSpPr>
          <p:nvPr>
            <p:ph type="sldNum" sz="quarter" idx="12"/>
          </p:nvPr>
        </p:nvSpPr>
        <p:spPr>
          <a:xfrm>
            <a:off x="10903789" y="6355032"/>
            <a:ext cx="981972" cy="365125"/>
          </a:xfrm>
        </p:spPr>
        <p:txBody>
          <a:bodyPr/>
          <a:lstStyle/>
          <a:p>
            <a:fld id="{ACE203BA-D97E-4452-8126-3C27CACD36C8}" type="slidenum">
              <a:rPr lang="en-US" smtClean="0"/>
              <a:t>‹#›</a:t>
            </a:fld>
            <a:endParaRPr lang="en-US"/>
          </a:p>
        </p:txBody>
      </p:sp>
    </p:spTree>
    <p:extLst>
      <p:ext uri="{BB962C8B-B14F-4D97-AF65-F5344CB8AC3E}">
        <p14:creationId xmlns:p14="http://schemas.microsoft.com/office/powerpoint/2010/main" val="863715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D50FDA2-914B-4C9F-9F40-D95C4E499398}"/>
              </a:ext>
            </a:extLst>
          </p:cNvPr>
          <p:cNvSpPr/>
          <p:nvPr userDrawn="1"/>
        </p:nvSpPr>
        <p:spPr>
          <a:xfrm>
            <a:off x="-1" y="0"/>
            <a:ext cx="480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E0F5A2E-A757-4793-B388-24F8F03E6562}"/>
              </a:ext>
            </a:extLst>
          </p:cNvPr>
          <p:cNvSpPr>
            <a:spLocks noGrp="1"/>
          </p:cNvSpPr>
          <p:nvPr>
            <p:ph type="title"/>
          </p:nvPr>
        </p:nvSpPr>
        <p:spPr>
          <a:xfrm>
            <a:off x="227161" y="224287"/>
            <a:ext cx="4343400" cy="1371600"/>
          </a:xfrm>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xmlns="" id="{88BF694E-82F8-488B-A725-178AD4891D90}"/>
              </a:ext>
            </a:extLst>
          </p:cNvPr>
          <p:cNvSpPr>
            <a:spLocks noGrp="1"/>
          </p:cNvSpPr>
          <p:nvPr>
            <p:ph type="body" sz="half" idx="2"/>
          </p:nvPr>
        </p:nvSpPr>
        <p:spPr>
          <a:xfrm>
            <a:off x="227163" y="1600200"/>
            <a:ext cx="4343400" cy="434340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DD95C91-FD95-4A64-9982-8170FCFBDF15}"/>
              </a:ext>
            </a:extLst>
          </p:cNvPr>
          <p:cNvSpPr>
            <a:spLocks noGrp="1"/>
          </p:cNvSpPr>
          <p:nvPr>
            <p:ph type="dt" sz="half" idx="10"/>
          </p:nvPr>
        </p:nvSpPr>
        <p:spPr>
          <a:xfrm>
            <a:off x="8737120" y="6355032"/>
            <a:ext cx="1873371" cy="365125"/>
          </a:xfrm>
        </p:spPr>
        <p:txBody>
          <a:bodyPr/>
          <a:lstStyle>
            <a:lvl1pPr algn="r">
              <a:defRPr/>
            </a:lvl1pPr>
          </a:lstStyle>
          <a:p>
            <a:fld id="{65C3DA1F-1E9E-45D7-8816-5CFB97747139}" type="datetime1">
              <a:rPr lang="en-US" smtClean="0"/>
              <a:t>3/25/2020</a:t>
            </a:fld>
            <a:endParaRPr lang="en-US"/>
          </a:p>
        </p:txBody>
      </p:sp>
      <p:sp>
        <p:nvSpPr>
          <p:cNvPr id="6" name="Footer Placeholder 5">
            <a:extLst>
              <a:ext uri="{FF2B5EF4-FFF2-40B4-BE49-F238E27FC236}">
                <a16:creationId xmlns:a16="http://schemas.microsoft.com/office/drawing/2014/main" xmlns="" id="{779DEF4E-7741-4C18-946E-4EFB4036F771}"/>
              </a:ext>
            </a:extLst>
          </p:cNvPr>
          <p:cNvSpPr>
            <a:spLocks noGrp="1"/>
          </p:cNvSpPr>
          <p:nvPr>
            <p:ph type="ftr" sz="quarter" idx="11"/>
          </p:nvPr>
        </p:nvSpPr>
        <p:spPr>
          <a:xfrm>
            <a:off x="227162" y="6355032"/>
            <a:ext cx="4343400" cy="365125"/>
          </a:xfrm>
        </p:spPr>
        <p:txBody>
          <a:bodyPr/>
          <a:lstStyle>
            <a:lvl1pPr>
              <a:defRPr>
                <a:solidFill>
                  <a:schemeClr val="bg1"/>
                </a:solidFill>
              </a:defRPr>
            </a:lvl1pPr>
          </a:lstStyle>
          <a:p>
            <a:r>
              <a:rPr lang="en-US"/>
              <a:t>US ACCESS BOARD</a:t>
            </a:r>
          </a:p>
        </p:txBody>
      </p:sp>
      <p:sp>
        <p:nvSpPr>
          <p:cNvPr id="7" name="Slide Number Placeholder 6">
            <a:extLst>
              <a:ext uri="{FF2B5EF4-FFF2-40B4-BE49-F238E27FC236}">
                <a16:creationId xmlns:a16="http://schemas.microsoft.com/office/drawing/2014/main" xmlns="" id="{64D7BACE-A262-4F27-BC97-D9B60BEFD3A7}"/>
              </a:ext>
            </a:extLst>
          </p:cNvPr>
          <p:cNvSpPr>
            <a:spLocks noGrp="1"/>
          </p:cNvSpPr>
          <p:nvPr>
            <p:ph type="sldNum" sz="quarter" idx="12"/>
          </p:nvPr>
        </p:nvSpPr>
        <p:spPr>
          <a:xfrm>
            <a:off x="10903789" y="6355032"/>
            <a:ext cx="981972" cy="365125"/>
          </a:xfrm>
        </p:spPr>
        <p:txBody>
          <a:bodyPr/>
          <a:lstStyle/>
          <a:p>
            <a:fld id="{ACE203BA-D97E-4452-8126-3C27CACD36C8}" type="slidenum">
              <a:rPr lang="en-US" smtClean="0"/>
              <a:t>‹#›</a:t>
            </a:fld>
            <a:endParaRPr lang="en-US"/>
          </a:p>
        </p:txBody>
      </p:sp>
      <p:sp>
        <p:nvSpPr>
          <p:cNvPr id="9" name="Picture Placeholder 2">
            <a:extLst>
              <a:ext uri="{FF2B5EF4-FFF2-40B4-BE49-F238E27FC236}">
                <a16:creationId xmlns:a16="http://schemas.microsoft.com/office/drawing/2014/main" xmlns="" id="{ABED282F-CAF0-47BD-AC1A-9A7D93DEA83F}"/>
              </a:ext>
            </a:extLst>
          </p:cNvPr>
          <p:cNvSpPr>
            <a:spLocks noGrp="1"/>
          </p:cNvSpPr>
          <p:nvPr>
            <p:ph type="pic" idx="1"/>
          </p:nvPr>
        </p:nvSpPr>
        <p:spPr>
          <a:xfrm>
            <a:off x="5027761" y="224287"/>
            <a:ext cx="6858000" cy="57193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655386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 Content 4 pic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D50FDA2-914B-4C9F-9F40-D95C4E499398}"/>
              </a:ext>
            </a:extLst>
          </p:cNvPr>
          <p:cNvSpPr/>
          <p:nvPr userDrawn="1"/>
        </p:nvSpPr>
        <p:spPr>
          <a:xfrm>
            <a:off x="0" y="-1687"/>
            <a:ext cx="480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E0F5A2E-A757-4793-B388-24F8F03E6562}"/>
              </a:ext>
            </a:extLst>
          </p:cNvPr>
          <p:cNvSpPr>
            <a:spLocks noGrp="1"/>
          </p:cNvSpPr>
          <p:nvPr>
            <p:ph type="title"/>
          </p:nvPr>
        </p:nvSpPr>
        <p:spPr>
          <a:xfrm>
            <a:off x="227161" y="224287"/>
            <a:ext cx="4343400" cy="1371600"/>
          </a:xfrm>
        </p:spPr>
        <p:txBody>
          <a:bodyPr anchor="ctr">
            <a:normAutofit/>
          </a:bodyPr>
          <a:lstStyle>
            <a:lvl1pPr>
              <a:defRPr sz="3200">
                <a:solidFill>
                  <a:schemeClr val="bg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xmlns="" id="{2F42475E-5270-4306-8D82-6E5D78E8083D}"/>
              </a:ext>
            </a:extLst>
          </p:cNvPr>
          <p:cNvSpPr>
            <a:spLocks noGrp="1"/>
          </p:cNvSpPr>
          <p:nvPr>
            <p:ph idx="1"/>
          </p:nvPr>
        </p:nvSpPr>
        <p:spPr>
          <a:xfrm>
            <a:off x="227161" y="1595887"/>
            <a:ext cx="4343400" cy="5037826"/>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a:solidFill>
                  <a:schemeClr val="bg1"/>
                </a:solidFill>
                <a:latin typeface="+mj-lt"/>
              </a:defRPr>
            </a:lvl1pPr>
            <a:lvl2pPr marL="457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2pPr>
            <a:lvl3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3pPr>
            <a:lvl4pPr marL="914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4pPr>
            <a:lvl5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DD95C91-FD95-4A64-9982-8170FCFBDF15}"/>
              </a:ext>
            </a:extLst>
          </p:cNvPr>
          <p:cNvSpPr>
            <a:spLocks noGrp="1"/>
          </p:cNvSpPr>
          <p:nvPr>
            <p:ph type="dt" sz="half" idx="10"/>
          </p:nvPr>
        </p:nvSpPr>
        <p:spPr>
          <a:xfrm>
            <a:off x="9030418" y="224285"/>
            <a:ext cx="1873371" cy="365125"/>
          </a:xfrm>
        </p:spPr>
        <p:txBody>
          <a:bodyPr/>
          <a:lstStyle>
            <a:lvl1pPr algn="r">
              <a:defRPr/>
            </a:lvl1pPr>
          </a:lstStyle>
          <a:p>
            <a:fld id="{954DE3D0-A01E-4DA4-9BC5-665DE6A8E06D}" type="datetime1">
              <a:rPr lang="en-US" smtClean="0"/>
              <a:t>3/25/2020</a:t>
            </a:fld>
            <a:endParaRPr lang="en-US"/>
          </a:p>
        </p:txBody>
      </p:sp>
      <p:sp>
        <p:nvSpPr>
          <p:cNvPr id="6" name="Footer Placeholder 5">
            <a:extLst>
              <a:ext uri="{FF2B5EF4-FFF2-40B4-BE49-F238E27FC236}">
                <a16:creationId xmlns:a16="http://schemas.microsoft.com/office/drawing/2014/main" xmlns="" id="{779DEF4E-7741-4C18-946E-4EFB4036F771}"/>
              </a:ext>
            </a:extLst>
          </p:cNvPr>
          <p:cNvSpPr>
            <a:spLocks noGrp="1"/>
          </p:cNvSpPr>
          <p:nvPr>
            <p:ph type="ftr" sz="quarter" idx="11"/>
          </p:nvPr>
        </p:nvSpPr>
        <p:spPr>
          <a:xfrm>
            <a:off x="5027760" y="224284"/>
            <a:ext cx="4002657" cy="365125"/>
          </a:xfrm>
        </p:spPr>
        <p:txBody>
          <a:bodyPr/>
          <a:lstStyle>
            <a:lvl1pPr>
              <a:defRPr>
                <a:solidFill>
                  <a:schemeClr val="bg1"/>
                </a:solidFill>
              </a:defRPr>
            </a:lvl1pPr>
          </a:lstStyle>
          <a:p>
            <a:r>
              <a:rPr lang="en-US"/>
              <a:t>US ACCESS BOARD</a:t>
            </a:r>
          </a:p>
        </p:txBody>
      </p:sp>
      <p:sp>
        <p:nvSpPr>
          <p:cNvPr id="7" name="Slide Number Placeholder 6">
            <a:extLst>
              <a:ext uri="{FF2B5EF4-FFF2-40B4-BE49-F238E27FC236}">
                <a16:creationId xmlns:a16="http://schemas.microsoft.com/office/drawing/2014/main" xmlns="" id="{64D7BACE-A262-4F27-BC97-D9B60BEFD3A7}"/>
              </a:ext>
            </a:extLst>
          </p:cNvPr>
          <p:cNvSpPr>
            <a:spLocks noGrp="1"/>
          </p:cNvSpPr>
          <p:nvPr>
            <p:ph type="sldNum" sz="quarter" idx="12"/>
          </p:nvPr>
        </p:nvSpPr>
        <p:spPr>
          <a:xfrm>
            <a:off x="10903789" y="224287"/>
            <a:ext cx="981972" cy="365122"/>
          </a:xfrm>
        </p:spPr>
        <p:txBody>
          <a:bodyPr/>
          <a:lstStyle/>
          <a:p>
            <a:fld id="{ACE203BA-D97E-4452-8126-3C27CACD36C8}" type="slidenum">
              <a:rPr lang="en-US" smtClean="0"/>
              <a:t>‹#›</a:t>
            </a:fld>
            <a:endParaRPr lang="en-US"/>
          </a:p>
        </p:txBody>
      </p:sp>
      <p:pic>
        <p:nvPicPr>
          <p:cNvPr id="9" name="Picture 8" descr="A drawing of a person&#10;&#10;Description automatically generated">
            <a:extLst>
              <a:ext uri="{FF2B5EF4-FFF2-40B4-BE49-F238E27FC236}">
                <a16:creationId xmlns:a16="http://schemas.microsoft.com/office/drawing/2014/main" xmlns="" id="{4AF4DA78-C99A-43C9-9235-078ABB370A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8551" y="6042212"/>
            <a:ext cx="637210" cy="677945"/>
          </a:xfrm>
          <a:prstGeom prst="rect">
            <a:avLst/>
          </a:prstGeom>
        </p:spPr>
      </p:pic>
      <p:sp>
        <p:nvSpPr>
          <p:cNvPr id="10" name="Picture Placeholder 9">
            <a:extLst>
              <a:ext uri="{FF2B5EF4-FFF2-40B4-BE49-F238E27FC236}">
                <a16:creationId xmlns:a16="http://schemas.microsoft.com/office/drawing/2014/main" xmlns="" id="{596323FF-3A37-409B-8D23-75C1FF7C59A2}"/>
              </a:ext>
            </a:extLst>
          </p:cNvPr>
          <p:cNvSpPr>
            <a:spLocks noGrp="1"/>
          </p:cNvSpPr>
          <p:nvPr>
            <p:ph type="pic" sz="quarter" idx="13"/>
          </p:nvPr>
        </p:nvSpPr>
        <p:spPr>
          <a:xfrm>
            <a:off x="5039590" y="589408"/>
            <a:ext cx="3383280" cy="2743200"/>
          </a:xfrm>
        </p:spPr>
        <p:txBody>
          <a:bodyPr/>
          <a:lstStyle/>
          <a:p>
            <a:endParaRPr lang="en-US"/>
          </a:p>
        </p:txBody>
      </p:sp>
      <p:sp>
        <p:nvSpPr>
          <p:cNvPr id="11" name="Picture Placeholder 9">
            <a:extLst>
              <a:ext uri="{FF2B5EF4-FFF2-40B4-BE49-F238E27FC236}">
                <a16:creationId xmlns:a16="http://schemas.microsoft.com/office/drawing/2014/main" xmlns="" id="{AE446BF0-0B89-4E54-A7D4-D9EC5337D2EE}"/>
              </a:ext>
            </a:extLst>
          </p:cNvPr>
          <p:cNvSpPr>
            <a:spLocks noGrp="1"/>
          </p:cNvSpPr>
          <p:nvPr>
            <p:ph type="pic" sz="quarter" idx="14"/>
          </p:nvPr>
        </p:nvSpPr>
        <p:spPr>
          <a:xfrm>
            <a:off x="8428785" y="589408"/>
            <a:ext cx="3383280" cy="2743200"/>
          </a:xfrm>
        </p:spPr>
        <p:txBody>
          <a:bodyPr/>
          <a:lstStyle/>
          <a:p>
            <a:endParaRPr lang="en-US"/>
          </a:p>
        </p:txBody>
      </p:sp>
      <p:sp>
        <p:nvSpPr>
          <p:cNvPr id="12" name="Picture Placeholder 9">
            <a:extLst>
              <a:ext uri="{FF2B5EF4-FFF2-40B4-BE49-F238E27FC236}">
                <a16:creationId xmlns:a16="http://schemas.microsoft.com/office/drawing/2014/main" xmlns="" id="{767292E4-EF36-4C6E-A11F-8DE22DFAA542}"/>
              </a:ext>
            </a:extLst>
          </p:cNvPr>
          <p:cNvSpPr>
            <a:spLocks noGrp="1"/>
          </p:cNvSpPr>
          <p:nvPr>
            <p:ph type="pic" sz="quarter" idx="15"/>
          </p:nvPr>
        </p:nvSpPr>
        <p:spPr>
          <a:xfrm>
            <a:off x="5039590" y="3332608"/>
            <a:ext cx="3383280" cy="2743200"/>
          </a:xfrm>
        </p:spPr>
        <p:txBody>
          <a:bodyPr/>
          <a:lstStyle/>
          <a:p>
            <a:endParaRPr lang="en-US"/>
          </a:p>
        </p:txBody>
      </p:sp>
      <p:sp>
        <p:nvSpPr>
          <p:cNvPr id="13" name="Picture Placeholder 9">
            <a:extLst>
              <a:ext uri="{FF2B5EF4-FFF2-40B4-BE49-F238E27FC236}">
                <a16:creationId xmlns:a16="http://schemas.microsoft.com/office/drawing/2014/main" xmlns="" id="{D9187C51-AFAD-4E16-A1CF-6A601D8DE033}"/>
              </a:ext>
            </a:extLst>
          </p:cNvPr>
          <p:cNvSpPr>
            <a:spLocks noGrp="1"/>
          </p:cNvSpPr>
          <p:nvPr>
            <p:ph type="pic" sz="quarter" idx="16"/>
          </p:nvPr>
        </p:nvSpPr>
        <p:spPr>
          <a:xfrm>
            <a:off x="8428785" y="3332608"/>
            <a:ext cx="3383280" cy="2743200"/>
          </a:xfrm>
        </p:spPr>
        <p:txBody>
          <a:bodyPr/>
          <a:lstStyle/>
          <a:p>
            <a:endParaRPr lang="en-US"/>
          </a:p>
        </p:txBody>
      </p:sp>
    </p:spTree>
    <p:extLst>
      <p:ext uri="{BB962C8B-B14F-4D97-AF65-F5344CB8AC3E}">
        <p14:creationId xmlns:p14="http://schemas.microsoft.com/office/powerpoint/2010/main" val="1710112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 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DD83A464-5DEF-46C4-9E43-319B8D45A05F}"/>
              </a:ext>
            </a:extLst>
          </p:cNvPr>
          <p:cNvSpPr/>
          <p:nvPr userDrawn="1"/>
        </p:nvSpPr>
        <p:spPr>
          <a:xfrm>
            <a:off x="-1438" y="-1"/>
            <a:ext cx="739283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xmlns="" id="{7DD95C91-FD95-4A64-9982-8170FCFBDF15}"/>
              </a:ext>
            </a:extLst>
          </p:cNvPr>
          <p:cNvSpPr>
            <a:spLocks noGrp="1"/>
          </p:cNvSpPr>
          <p:nvPr>
            <p:ph type="dt" sz="half" idx="10"/>
          </p:nvPr>
        </p:nvSpPr>
        <p:spPr>
          <a:xfrm>
            <a:off x="8737120" y="6355032"/>
            <a:ext cx="1873371" cy="365125"/>
          </a:xfrm>
        </p:spPr>
        <p:txBody>
          <a:bodyPr/>
          <a:lstStyle>
            <a:lvl1pPr algn="r">
              <a:defRPr/>
            </a:lvl1pPr>
          </a:lstStyle>
          <a:p>
            <a:fld id="{1C02F996-9D42-47F1-AD52-DA5A0408D676}" type="datetime1">
              <a:rPr lang="en-US" smtClean="0"/>
              <a:t>3/25/2020</a:t>
            </a:fld>
            <a:endParaRPr lang="en-US"/>
          </a:p>
        </p:txBody>
      </p:sp>
      <p:sp>
        <p:nvSpPr>
          <p:cNvPr id="6" name="Footer Placeholder 5">
            <a:extLst>
              <a:ext uri="{FF2B5EF4-FFF2-40B4-BE49-F238E27FC236}">
                <a16:creationId xmlns:a16="http://schemas.microsoft.com/office/drawing/2014/main" xmlns="" id="{779DEF4E-7741-4C18-946E-4EFB4036F771}"/>
              </a:ext>
            </a:extLst>
          </p:cNvPr>
          <p:cNvSpPr>
            <a:spLocks noGrp="1"/>
          </p:cNvSpPr>
          <p:nvPr>
            <p:ph type="ftr" sz="quarter" idx="11"/>
          </p:nvPr>
        </p:nvSpPr>
        <p:spPr>
          <a:xfrm>
            <a:off x="227162" y="6355032"/>
            <a:ext cx="6870868" cy="365125"/>
          </a:xfrm>
        </p:spPr>
        <p:txBody>
          <a:bodyPr/>
          <a:lstStyle>
            <a:lvl1pPr>
              <a:defRPr>
                <a:solidFill>
                  <a:schemeClr val="bg1"/>
                </a:solidFill>
              </a:defRPr>
            </a:lvl1pPr>
          </a:lstStyle>
          <a:p>
            <a:r>
              <a:rPr lang="en-US"/>
              <a:t>US ACCESS BOARD</a:t>
            </a:r>
          </a:p>
        </p:txBody>
      </p:sp>
      <p:sp>
        <p:nvSpPr>
          <p:cNvPr id="7" name="Slide Number Placeholder 6">
            <a:extLst>
              <a:ext uri="{FF2B5EF4-FFF2-40B4-BE49-F238E27FC236}">
                <a16:creationId xmlns:a16="http://schemas.microsoft.com/office/drawing/2014/main" xmlns="" id="{64D7BACE-A262-4F27-BC97-D9B60BEFD3A7}"/>
              </a:ext>
            </a:extLst>
          </p:cNvPr>
          <p:cNvSpPr>
            <a:spLocks noGrp="1"/>
          </p:cNvSpPr>
          <p:nvPr>
            <p:ph type="sldNum" sz="quarter" idx="12"/>
          </p:nvPr>
        </p:nvSpPr>
        <p:spPr>
          <a:xfrm>
            <a:off x="10903789" y="6355032"/>
            <a:ext cx="981972" cy="365125"/>
          </a:xfrm>
        </p:spPr>
        <p:txBody>
          <a:bodyPr/>
          <a:lstStyle/>
          <a:p>
            <a:fld id="{ACE203BA-D97E-4452-8126-3C27CACD36C8}" type="slidenum">
              <a:rPr lang="en-US" smtClean="0"/>
              <a:t>‹#›</a:t>
            </a:fld>
            <a:endParaRPr lang="en-US"/>
          </a:p>
        </p:txBody>
      </p:sp>
      <p:sp>
        <p:nvSpPr>
          <p:cNvPr id="9" name="Title 1">
            <a:extLst>
              <a:ext uri="{FF2B5EF4-FFF2-40B4-BE49-F238E27FC236}">
                <a16:creationId xmlns:a16="http://schemas.microsoft.com/office/drawing/2014/main" xmlns="" id="{22B5AAF8-0EAE-470D-8A42-08CADBF6D11B}"/>
              </a:ext>
            </a:extLst>
          </p:cNvPr>
          <p:cNvSpPr>
            <a:spLocks noGrp="1"/>
          </p:cNvSpPr>
          <p:nvPr>
            <p:ph type="title"/>
          </p:nvPr>
        </p:nvSpPr>
        <p:spPr>
          <a:xfrm>
            <a:off x="227162" y="2524125"/>
            <a:ext cx="6870868" cy="1828800"/>
          </a:xfrm>
        </p:spPr>
        <p:txBody>
          <a:bodyPr>
            <a:noAutofit/>
          </a:bodyPr>
          <a:lstStyle>
            <a:lvl1pP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2790856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D50FDA2-914B-4C9F-9F40-D95C4E499398}"/>
              </a:ext>
            </a:extLst>
          </p:cNvPr>
          <p:cNvSpPr/>
          <p:nvPr userDrawn="1"/>
        </p:nvSpPr>
        <p:spPr>
          <a:xfrm>
            <a:off x="0" y="-1687"/>
            <a:ext cx="480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E0F5A2E-A757-4793-B388-24F8F03E6562}"/>
              </a:ext>
            </a:extLst>
          </p:cNvPr>
          <p:cNvSpPr>
            <a:spLocks noGrp="1"/>
          </p:cNvSpPr>
          <p:nvPr>
            <p:ph type="title"/>
          </p:nvPr>
        </p:nvSpPr>
        <p:spPr>
          <a:xfrm>
            <a:off x="227161" y="224287"/>
            <a:ext cx="4343400" cy="1371600"/>
          </a:xfrm>
        </p:spPr>
        <p:txBody>
          <a:bodyPr anchor="ctr">
            <a:normAutofit/>
          </a:bodyPr>
          <a:lstStyle>
            <a:lvl1pPr>
              <a:defRPr sz="4000">
                <a:solidFill>
                  <a:schemeClr val="bg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xmlns="" id="{2F42475E-5270-4306-8D82-6E5D78E8083D}"/>
              </a:ext>
            </a:extLst>
          </p:cNvPr>
          <p:cNvSpPr>
            <a:spLocks noGrp="1"/>
          </p:cNvSpPr>
          <p:nvPr>
            <p:ph idx="1"/>
          </p:nvPr>
        </p:nvSpPr>
        <p:spPr>
          <a:xfrm>
            <a:off x="227161" y="1595887"/>
            <a:ext cx="4343400" cy="5037826"/>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a:solidFill>
                  <a:schemeClr val="bg1"/>
                </a:solidFill>
                <a:latin typeface="+mj-lt"/>
              </a:defRPr>
            </a:lvl1pPr>
            <a:lvl2pPr marL="457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2pPr>
            <a:lvl3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3pPr>
            <a:lvl4pPr marL="914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4pPr>
            <a:lvl5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xmlns="" id="{74441274-11C4-441D-9F82-942FD752EAA7}"/>
              </a:ext>
            </a:extLst>
          </p:cNvPr>
          <p:cNvSpPr>
            <a:spLocks noGrp="1"/>
          </p:cNvSpPr>
          <p:nvPr>
            <p:ph sz="half" idx="2"/>
          </p:nvPr>
        </p:nvSpPr>
        <p:spPr>
          <a:xfrm>
            <a:off x="5027759" y="224287"/>
            <a:ext cx="6858000" cy="6044299"/>
          </a:xfrm>
        </p:spPr>
        <p:txBody>
          <a:bodyPr anchor="ctr">
            <a:normAutofit/>
          </a:bodyPr>
          <a:lstStyle>
            <a:lvl1pPr marL="228600" indent="-228600">
              <a:buFont typeface="Arial" panose="020B0604020202020204" pitchFamily="34" charset="0"/>
              <a:buChar char="•"/>
              <a:defRPr sz="2800">
                <a:solidFill>
                  <a:schemeClr val="accent1"/>
                </a:solidFill>
                <a:latin typeface="+mj-lt"/>
              </a:defRPr>
            </a:lvl1pPr>
            <a:lvl2pPr marL="457200" indent="-228600">
              <a:defRPr sz="2400">
                <a:solidFill>
                  <a:schemeClr val="accent1"/>
                </a:solidFill>
                <a:latin typeface="+mj-lt"/>
              </a:defRPr>
            </a:lvl2pPr>
            <a:lvl3pPr marL="685800" indent="-228600">
              <a:defRPr sz="2400">
                <a:solidFill>
                  <a:schemeClr val="accent1"/>
                </a:solidFill>
                <a:latin typeface="+mj-lt"/>
              </a:defRPr>
            </a:lvl3pPr>
            <a:lvl4pPr marL="914400" indent="-228600">
              <a:defRPr sz="2400">
                <a:solidFill>
                  <a:schemeClr val="accent1"/>
                </a:solidFill>
                <a:latin typeface="+mj-lt"/>
              </a:defRPr>
            </a:lvl4pPr>
            <a:lvl5pPr marL="1143000" indent="-228600">
              <a:defRPr sz="2400">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6">
            <a:extLst>
              <a:ext uri="{FF2B5EF4-FFF2-40B4-BE49-F238E27FC236}">
                <a16:creationId xmlns:a16="http://schemas.microsoft.com/office/drawing/2014/main" xmlns="" id="{9AC3E652-706C-4482-B313-8406D7DAD5DE}"/>
              </a:ext>
            </a:extLst>
          </p:cNvPr>
          <p:cNvSpPr txBox="1">
            <a:spLocks/>
          </p:cNvSpPr>
          <p:nvPr userDrawn="1"/>
        </p:nvSpPr>
        <p:spPr>
          <a:xfrm>
            <a:off x="10610491" y="6268587"/>
            <a:ext cx="127527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E203BA-D97E-4452-8126-3C27CACD36C8}" type="slidenum">
              <a:rPr lang="en-US" sz="2400" smtClean="0"/>
              <a:pPr/>
              <a:t>‹#›</a:t>
            </a:fld>
            <a:endParaRPr lang="en-US" sz="2400"/>
          </a:p>
        </p:txBody>
      </p:sp>
      <p:sp>
        <p:nvSpPr>
          <p:cNvPr id="12" name="Date Placeholder 4">
            <a:extLst>
              <a:ext uri="{FF2B5EF4-FFF2-40B4-BE49-F238E27FC236}">
                <a16:creationId xmlns:a16="http://schemas.microsoft.com/office/drawing/2014/main" xmlns="" id="{4E6A3393-DD9F-49C0-97AE-FACFA08A4D1E}"/>
              </a:ext>
            </a:extLst>
          </p:cNvPr>
          <p:cNvSpPr>
            <a:spLocks noGrp="1"/>
          </p:cNvSpPr>
          <p:nvPr>
            <p:ph type="dt" sz="half" idx="10"/>
          </p:nvPr>
        </p:nvSpPr>
        <p:spPr>
          <a:xfrm>
            <a:off x="8737120" y="6268587"/>
            <a:ext cx="1873371" cy="365125"/>
          </a:xfrm>
        </p:spPr>
        <p:txBody>
          <a:bodyPr/>
          <a:lstStyle>
            <a:lvl1pPr algn="r">
              <a:defRPr/>
            </a:lvl1pPr>
          </a:lstStyle>
          <a:p>
            <a:fld id="{A1013E4B-FA53-4E89-862A-CB0A6EE51A00}" type="datetime1">
              <a:rPr lang="en-US" smtClean="0"/>
              <a:t>3/25/2020</a:t>
            </a:fld>
            <a:endParaRPr lang="en-US"/>
          </a:p>
        </p:txBody>
      </p:sp>
      <p:sp>
        <p:nvSpPr>
          <p:cNvPr id="13" name="Footer Placeholder 5">
            <a:extLst>
              <a:ext uri="{FF2B5EF4-FFF2-40B4-BE49-F238E27FC236}">
                <a16:creationId xmlns:a16="http://schemas.microsoft.com/office/drawing/2014/main" xmlns="" id="{8126AF47-619A-4C7C-97BF-D031FE4FC163}"/>
              </a:ext>
            </a:extLst>
          </p:cNvPr>
          <p:cNvSpPr>
            <a:spLocks noGrp="1"/>
          </p:cNvSpPr>
          <p:nvPr>
            <p:ph type="ftr" sz="quarter" idx="11"/>
          </p:nvPr>
        </p:nvSpPr>
        <p:spPr>
          <a:xfrm>
            <a:off x="5027761" y="6268587"/>
            <a:ext cx="3709359" cy="365125"/>
          </a:xfrm>
        </p:spPr>
        <p:txBody>
          <a:bodyPr/>
          <a:lstStyle>
            <a:lvl1pPr>
              <a:defRPr>
                <a:solidFill>
                  <a:schemeClr val="accent1"/>
                </a:solidFill>
              </a:defRPr>
            </a:lvl1pPr>
          </a:lstStyle>
          <a:p>
            <a:r>
              <a:rPr lang="en-US"/>
              <a:t>US ACCESS BOARD</a:t>
            </a:r>
          </a:p>
        </p:txBody>
      </p:sp>
    </p:spTree>
    <p:extLst>
      <p:ext uri="{BB962C8B-B14F-4D97-AF65-F5344CB8AC3E}">
        <p14:creationId xmlns:p14="http://schemas.microsoft.com/office/powerpoint/2010/main" val="2057568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 Two Content Tal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D50FDA2-914B-4C9F-9F40-D95C4E499398}"/>
              </a:ext>
            </a:extLst>
          </p:cNvPr>
          <p:cNvSpPr/>
          <p:nvPr userDrawn="1"/>
        </p:nvSpPr>
        <p:spPr>
          <a:xfrm>
            <a:off x="0" y="-1687"/>
            <a:ext cx="480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E0F5A2E-A757-4793-B388-24F8F03E6562}"/>
              </a:ext>
            </a:extLst>
          </p:cNvPr>
          <p:cNvSpPr>
            <a:spLocks noGrp="1"/>
          </p:cNvSpPr>
          <p:nvPr>
            <p:ph type="title"/>
          </p:nvPr>
        </p:nvSpPr>
        <p:spPr>
          <a:xfrm>
            <a:off x="227161" y="224287"/>
            <a:ext cx="4343400" cy="1371600"/>
          </a:xfrm>
        </p:spPr>
        <p:txBody>
          <a:bodyPr anchor="ctr">
            <a:normAutofit/>
          </a:bodyPr>
          <a:lstStyle>
            <a:lvl1pPr>
              <a:defRPr sz="4000">
                <a:solidFill>
                  <a:schemeClr val="bg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xmlns="" id="{2F42475E-5270-4306-8D82-6E5D78E8083D}"/>
              </a:ext>
            </a:extLst>
          </p:cNvPr>
          <p:cNvSpPr>
            <a:spLocks noGrp="1"/>
          </p:cNvSpPr>
          <p:nvPr>
            <p:ph idx="1"/>
          </p:nvPr>
        </p:nvSpPr>
        <p:spPr>
          <a:xfrm>
            <a:off x="227161" y="1595887"/>
            <a:ext cx="4343400" cy="5037826"/>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a:solidFill>
                  <a:schemeClr val="bg1"/>
                </a:solidFill>
                <a:latin typeface="+mj-lt"/>
              </a:defRPr>
            </a:lvl1pPr>
            <a:lvl2pPr marL="457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2pPr>
            <a:lvl3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3pPr>
            <a:lvl4pPr marL="914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4pPr>
            <a:lvl5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xmlns="" id="{64D7BACE-A262-4F27-BC97-D9B60BEFD3A7}"/>
              </a:ext>
            </a:extLst>
          </p:cNvPr>
          <p:cNvSpPr>
            <a:spLocks noGrp="1"/>
          </p:cNvSpPr>
          <p:nvPr>
            <p:ph type="sldNum" sz="quarter" idx="12"/>
          </p:nvPr>
        </p:nvSpPr>
        <p:spPr>
          <a:xfrm>
            <a:off x="11183471" y="6268591"/>
            <a:ext cx="702290" cy="365122"/>
          </a:xfrm>
        </p:spPr>
        <p:txBody>
          <a:bodyPr/>
          <a:lstStyle/>
          <a:p>
            <a:fld id="{ACE203BA-D97E-4452-8126-3C27CACD36C8}" type="slidenum">
              <a:rPr lang="en-US" smtClean="0"/>
              <a:t>‹#›</a:t>
            </a:fld>
            <a:endParaRPr lang="en-US"/>
          </a:p>
        </p:txBody>
      </p:sp>
      <p:sp>
        <p:nvSpPr>
          <p:cNvPr id="10" name="Content Placeholder 3">
            <a:extLst>
              <a:ext uri="{FF2B5EF4-FFF2-40B4-BE49-F238E27FC236}">
                <a16:creationId xmlns:a16="http://schemas.microsoft.com/office/drawing/2014/main" xmlns="" id="{74441274-11C4-441D-9F82-942FD752EAA7}"/>
              </a:ext>
            </a:extLst>
          </p:cNvPr>
          <p:cNvSpPr>
            <a:spLocks noGrp="1"/>
          </p:cNvSpPr>
          <p:nvPr>
            <p:ph sz="half" idx="2"/>
          </p:nvPr>
        </p:nvSpPr>
        <p:spPr>
          <a:xfrm>
            <a:off x="5027760" y="224287"/>
            <a:ext cx="6155711" cy="6409426"/>
          </a:xfrm>
        </p:spPr>
        <p:txBody>
          <a:bodyPr anchor="ctr">
            <a:normAutofit/>
          </a:bodyPr>
          <a:lstStyle>
            <a:lvl1pPr marL="228600" indent="-228600">
              <a:buFont typeface="Arial" panose="020B0604020202020204" pitchFamily="34" charset="0"/>
              <a:buChar char="•"/>
              <a:defRPr sz="2800">
                <a:solidFill>
                  <a:schemeClr val="accent1"/>
                </a:solidFill>
                <a:latin typeface="+mj-lt"/>
              </a:defRPr>
            </a:lvl1pPr>
            <a:lvl2pPr marL="457200" indent="-228600">
              <a:defRPr sz="2400">
                <a:solidFill>
                  <a:schemeClr val="accent1"/>
                </a:solidFill>
                <a:latin typeface="+mj-lt"/>
              </a:defRPr>
            </a:lvl2pPr>
            <a:lvl3pPr marL="685800" indent="-228600">
              <a:defRPr sz="2400">
                <a:solidFill>
                  <a:schemeClr val="accent1"/>
                </a:solidFill>
                <a:latin typeface="+mj-lt"/>
              </a:defRPr>
            </a:lvl3pPr>
            <a:lvl4pPr marL="914400" indent="-228600">
              <a:defRPr sz="2400">
                <a:solidFill>
                  <a:schemeClr val="accent1"/>
                </a:solidFill>
                <a:latin typeface="+mj-lt"/>
              </a:defRPr>
            </a:lvl4pPr>
            <a:lvl5pPr marL="1143000" indent="-228600">
              <a:defRPr sz="2400">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6519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 Two Content with Explana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D50FDA2-914B-4C9F-9F40-D95C4E499398}"/>
              </a:ext>
            </a:extLst>
          </p:cNvPr>
          <p:cNvSpPr/>
          <p:nvPr userDrawn="1"/>
        </p:nvSpPr>
        <p:spPr>
          <a:xfrm>
            <a:off x="0" y="-1687"/>
            <a:ext cx="480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E0F5A2E-A757-4793-B388-24F8F03E6562}"/>
              </a:ext>
            </a:extLst>
          </p:cNvPr>
          <p:cNvSpPr>
            <a:spLocks noGrp="1"/>
          </p:cNvSpPr>
          <p:nvPr>
            <p:ph type="title"/>
          </p:nvPr>
        </p:nvSpPr>
        <p:spPr>
          <a:xfrm>
            <a:off x="227161" y="224287"/>
            <a:ext cx="4343400" cy="1371600"/>
          </a:xfrm>
        </p:spPr>
        <p:txBody>
          <a:bodyPr anchor="ctr">
            <a:normAutofit/>
          </a:bodyPr>
          <a:lstStyle>
            <a:lvl1pPr>
              <a:defRPr sz="4000">
                <a:solidFill>
                  <a:schemeClr val="bg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xmlns="" id="{2F42475E-5270-4306-8D82-6E5D78E8083D}"/>
              </a:ext>
            </a:extLst>
          </p:cNvPr>
          <p:cNvSpPr>
            <a:spLocks noGrp="1"/>
          </p:cNvSpPr>
          <p:nvPr>
            <p:ph idx="1"/>
          </p:nvPr>
        </p:nvSpPr>
        <p:spPr>
          <a:xfrm>
            <a:off x="227161" y="1595887"/>
            <a:ext cx="4343400" cy="5037826"/>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a:solidFill>
                  <a:schemeClr val="bg1"/>
                </a:solidFill>
                <a:latin typeface="+mj-lt"/>
              </a:defRPr>
            </a:lvl1pPr>
            <a:lvl2pPr marL="457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2pPr>
            <a:lvl3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3pPr>
            <a:lvl4pPr marL="914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4pPr>
            <a:lvl5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DD95C91-FD95-4A64-9982-8170FCFBDF15}"/>
              </a:ext>
            </a:extLst>
          </p:cNvPr>
          <p:cNvSpPr>
            <a:spLocks noGrp="1"/>
          </p:cNvSpPr>
          <p:nvPr>
            <p:ph type="dt" sz="half" idx="10"/>
          </p:nvPr>
        </p:nvSpPr>
        <p:spPr>
          <a:xfrm>
            <a:off x="9030417" y="6268588"/>
            <a:ext cx="1873371" cy="365125"/>
          </a:xfrm>
        </p:spPr>
        <p:txBody>
          <a:bodyPr/>
          <a:lstStyle>
            <a:lvl1pPr algn="r">
              <a:defRPr/>
            </a:lvl1pPr>
          </a:lstStyle>
          <a:p>
            <a:fld id="{85721501-E676-491D-84F4-830B20E9F7AE}" type="datetime1">
              <a:rPr lang="en-US" smtClean="0"/>
              <a:t>3/25/2020</a:t>
            </a:fld>
            <a:endParaRPr lang="en-US"/>
          </a:p>
        </p:txBody>
      </p:sp>
      <p:sp>
        <p:nvSpPr>
          <p:cNvPr id="6" name="Footer Placeholder 5">
            <a:extLst>
              <a:ext uri="{FF2B5EF4-FFF2-40B4-BE49-F238E27FC236}">
                <a16:creationId xmlns:a16="http://schemas.microsoft.com/office/drawing/2014/main" xmlns="" id="{779DEF4E-7741-4C18-946E-4EFB4036F771}"/>
              </a:ext>
            </a:extLst>
          </p:cNvPr>
          <p:cNvSpPr>
            <a:spLocks noGrp="1"/>
          </p:cNvSpPr>
          <p:nvPr>
            <p:ph type="ftr" sz="quarter" idx="11"/>
          </p:nvPr>
        </p:nvSpPr>
        <p:spPr>
          <a:xfrm>
            <a:off x="5027759" y="6268587"/>
            <a:ext cx="4002657" cy="365125"/>
          </a:xfrm>
        </p:spPr>
        <p:txBody>
          <a:bodyPr/>
          <a:lstStyle>
            <a:lvl1pPr>
              <a:defRPr>
                <a:solidFill>
                  <a:schemeClr val="accent1"/>
                </a:solidFill>
              </a:defRPr>
            </a:lvl1pPr>
          </a:lstStyle>
          <a:p>
            <a:r>
              <a:rPr lang="en-US"/>
              <a:t>US ACCESS BOARD</a:t>
            </a:r>
          </a:p>
        </p:txBody>
      </p:sp>
      <p:sp>
        <p:nvSpPr>
          <p:cNvPr id="7" name="Slide Number Placeholder 6">
            <a:extLst>
              <a:ext uri="{FF2B5EF4-FFF2-40B4-BE49-F238E27FC236}">
                <a16:creationId xmlns:a16="http://schemas.microsoft.com/office/drawing/2014/main" xmlns="" id="{64D7BACE-A262-4F27-BC97-D9B60BEFD3A7}"/>
              </a:ext>
            </a:extLst>
          </p:cNvPr>
          <p:cNvSpPr>
            <a:spLocks noGrp="1"/>
          </p:cNvSpPr>
          <p:nvPr>
            <p:ph type="sldNum" sz="quarter" idx="12"/>
          </p:nvPr>
        </p:nvSpPr>
        <p:spPr>
          <a:xfrm>
            <a:off x="10903788" y="6268590"/>
            <a:ext cx="981972" cy="365122"/>
          </a:xfrm>
        </p:spPr>
        <p:txBody>
          <a:bodyPr/>
          <a:lstStyle/>
          <a:p>
            <a:fld id="{ACE203BA-D97E-4452-8126-3C27CACD36C8}" type="slidenum">
              <a:rPr lang="en-US" smtClean="0"/>
              <a:t>‹#›</a:t>
            </a:fld>
            <a:endParaRPr lang="en-US"/>
          </a:p>
        </p:txBody>
      </p:sp>
      <p:sp>
        <p:nvSpPr>
          <p:cNvPr id="10" name="Content Placeholder 3">
            <a:extLst>
              <a:ext uri="{FF2B5EF4-FFF2-40B4-BE49-F238E27FC236}">
                <a16:creationId xmlns:a16="http://schemas.microsoft.com/office/drawing/2014/main" xmlns="" id="{74441274-11C4-441D-9F82-942FD752EAA7}"/>
              </a:ext>
            </a:extLst>
          </p:cNvPr>
          <p:cNvSpPr>
            <a:spLocks noGrp="1"/>
          </p:cNvSpPr>
          <p:nvPr>
            <p:ph sz="half" idx="2"/>
          </p:nvPr>
        </p:nvSpPr>
        <p:spPr>
          <a:xfrm>
            <a:off x="5027760" y="224287"/>
            <a:ext cx="6858000" cy="4425951"/>
          </a:xfrm>
        </p:spPr>
        <p:txBody>
          <a:bodyPr>
            <a:normAutofit/>
          </a:bodyPr>
          <a:lstStyle>
            <a:lvl1pPr marL="228600" indent="-228600">
              <a:buFont typeface="Arial" panose="020B0604020202020204" pitchFamily="34" charset="0"/>
              <a:buChar char="•"/>
              <a:defRPr sz="2800">
                <a:solidFill>
                  <a:schemeClr val="accent1"/>
                </a:solidFill>
                <a:latin typeface="+mj-lt"/>
              </a:defRPr>
            </a:lvl1pPr>
            <a:lvl2pPr marL="457200" indent="-228600">
              <a:defRPr sz="2400">
                <a:solidFill>
                  <a:schemeClr val="accent1"/>
                </a:solidFill>
                <a:latin typeface="+mj-lt"/>
              </a:defRPr>
            </a:lvl2pPr>
            <a:lvl3pPr marL="685800" indent="-228600">
              <a:defRPr sz="2400">
                <a:solidFill>
                  <a:schemeClr val="accent1"/>
                </a:solidFill>
                <a:latin typeface="+mj-lt"/>
              </a:defRPr>
            </a:lvl3pPr>
            <a:lvl4pPr marL="914400" indent="-228600">
              <a:defRPr sz="2400">
                <a:solidFill>
                  <a:schemeClr val="accent1"/>
                </a:solidFill>
                <a:latin typeface="+mj-lt"/>
              </a:defRPr>
            </a:lvl4pPr>
            <a:lvl5pPr marL="1143000" indent="-228600">
              <a:defRPr sz="2400">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xmlns="" id="{59EA7869-BEAC-4D9D-A0B9-AA40D24B0BF6}"/>
              </a:ext>
            </a:extLst>
          </p:cNvPr>
          <p:cNvSpPr>
            <a:spLocks noGrp="1"/>
          </p:cNvSpPr>
          <p:nvPr>
            <p:ph sz="quarter" idx="13"/>
          </p:nvPr>
        </p:nvSpPr>
        <p:spPr>
          <a:xfrm>
            <a:off x="5027761" y="4650238"/>
            <a:ext cx="6858000" cy="1618348"/>
          </a:xfrm>
        </p:spPr>
        <p:txBody>
          <a:bodyPr/>
          <a:lstStyle>
            <a:lvl1pPr marL="0" indent="0" algn="ctr">
              <a:buNone/>
              <a:defRPr/>
            </a:lvl1pPr>
            <a:lvl2pPr marL="457200" indent="0" algn="ctr">
              <a:buNone/>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31070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3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D50FDA2-914B-4C9F-9F40-D95C4E499398}"/>
              </a:ext>
            </a:extLst>
          </p:cNvPr>
          <p:cNvSpPr/>
          <p:nvPr userDrawn="1"/>
        </p:nvSpPr>
        <p:spPr>
          <a:xfrm>
            <a:off x="0" y="-1687"/>
            <a:ext cx="480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E0F5A2E-A757-4793-B388-24F8F03E6562}"/>
              </a:ext>
            </a:extLst>
          </p:cNvPr>
          <p:cNvSpPr>
            <a:spLocks noGrp="1"/>
          </p:cNvSpPr>
          <p:nvPr>
            <p:ph type="title"/>
          </p:nvPr>
        </p:nvSpPr>
        <p:spPr>
          <a:xfrm>
            <a:off x="227161" y="224287"/>
            <a:ext cx="4343400" cy="1371600"/>
          </a:xfrm>
        </p:spPr>
        <p:txBody>
          <a:bodyPr anchor="ctr">
            <a:normAutofit/>
          </a:bodyPr>
          <a:lstStyle>
            <a:lvl1pPr>
              <a:defRPr sz="4000">
                <a:solidFill>
                  <a:schemeClr val="bg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xmlns="" id="{2F42475E-5270-4306-8D82-6E5D78E8083D}"/>
              </a:ext>
            </a:extLst>
          </p:cNvPr>
          <p:cNvSpPr>
            <a:spLocks noGrp="1"/>
          </p:cNvSpPr>
          <p:nvPr>
            <p:ph idx="1"/>
          </p:nvPr>
        </p:nvSpPr>
        <p:spPr>
          <a:xfrm>
            <a:off x="227161" y="1595887"/>
            <a:ext cx="4343400" cy="5037826"/>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a:solidFill>
                  <a:schemeClr val="bg1"/>
                </a:solidFill>
                <a:latin typeface="+mj-lt"/>
              </a:defRPr>
            </a:lvl1pPr>
            <a:lvl2pPr marL="457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2pPr>
            <a:lvl3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3pPr>
            <a:lvl4pPr marL="914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4pPr>
            <a:lvl5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DD95C91-FD95-4A64-9982-8170FCFBDF15}"/>
              </a:ext>
            </a:extLst>
          </p:cNvPr>
          <p:cNvSpPr>
            <a:spLocks noGrp="1"/>
          </p:cNvSpPr>
          <p:nvPr>
            <p:ph type="dt" sz="half" idx="10"/>
          </p:nvPr>
        </p:nvSpPr>
        <p:spPr>
          <a:xfrm>
            <a:off x="9030416" y="6266905"/>
            <a:ext cx="1873371" cy="365125"/>
          </a:xfrm>
        </p:spPr>
        <p:txBody>
          <a:bodyPr/>
          <a:lstStyle>
            <a:lvl1pPr algn="r">
              <a:defRPr/>
            </a:lvl1pPr>
          </a:lstStyle>
          <a:p>
            <a:fld id="{6913FA05-36CA-47A4-A0AF-9D150F0AF698}" type="datetime1">
              <a:rPr lang="en-US" smtClean="0"/>
              <a:t>3/25/2020</a:t>
            </a:fld>
            <a:endParaRPr lang="en-US"/>
          </a:p>
        </p:txBody>
      </p:sp>
      <p:sp>
        <p:nvSpPr>
          <p:cNvPr id="6" name="Footer Placeholder 5">
            <a:extLst>
              <a:ext uri="{FF2B5EF4-FFF2-40B4-BE49-F238E27FC236}">
                <a16:creationId xmlns:a16="http://schemas.microsoft.com/office/drawing/2014/main" xmlns="" id="{779DEF4E-7741-4C18-946E-4EFB4036F771}"/>
              </a:ext>
            </a:extLst>
          </p:cNvPr>
          <p:cNvSpPr>
            <a:spLocks noGrp="1"/>
          </p:cNvSpPr>
          <p:nvPr>
            <p:ph type="ftr" sz="quarter" idx="11"/>
          </p:nvPr>
        </p:nvSpPr>
        <p:spPr>
          <a:xfrm>
            <a:off x="5027758" y="6266904"/>
            <a:ext cx="4002657" cy="365125"/>
          </a:xfrm>
        </p:spPr>
        <p:txBody>
          <a:bodyPr/>
          <a:lstStyle>
            <a:lvl1pPr>
              <a:defRPr>
                <a:solidFill>
                  <a:schemeClr val="accent1"/>
                </a:solidFill>
              </a:defRPr>
            </a:lvl1pPr>
          </a:lstStyle>
          <a:p>
            <a:r>
              <a:rPr lang="en-US"/>
              <a:t>US ACCESS BOARD</a:t>
            </a:r>
          </a:p>
        </p:txBody>
      </p:sp>
      <p:sp>
        <p:nvSpPr>
          <p:cNvPr id="7" name="Slide Number Placeholder 6">
            <a:extLst>
              <a:ext uri="{FF2B5EF4-FFF2-40B4-BE49-F238E27FC236}">
                <a16:creationId xmlns:a16="http://schemas.microsoft.com/office/drawing/2014/main" xmlns="" id="{64D7BACE-A262-4F27-BC97-D9B60BEFD3A7}"/>
              </a:ext>
            </a:extLst>
          </p:cNvPr>
          <p:cNvSpPr>
            <a:spLocks noGrp="1"/>
          </p:cNvSpPr>
          <p:nvPr>
            <p:ph type="sldNum" sz="quarter" idx="12"/>
          </p:nvPr>
        </p:nvSpPr>
        <p:spPr>
          <a:xfrm>
            <a:off x="10903787" y="6266907"/>
            <a:ext cx="981972" cy="365122"/>
          </a:xfrm>
        </p:spPr>
        <p:txBody>
          <a:bodyPr/>
          <a:lstStyle/>
          <a:p>
            <a:fld id="{ACE203BA-D97E-4452-8126-3C27CACD36C8}" type="slidenum">
              <a:rPr lang="en-US" smtClean="0"/>
              <a:t>‹#›</a:t>
            </a:fld>
            <a:endParaRPr lang="en-US"/>
          </a:p>
        </p:txBody>
      </p:sp>
      <p:sp>
        <p:nvSpPr>
          <p:cNvPr id="10" name="Content Placeholder 3">
            <a:extLst>
              <a:ext uri="{FF2B5EF4-FFF2-40B4-BE49-F238E27FC236}">
                <a16:creationId xmlns:a16="http://schemas.microsoft.com/office/drawing/2014/main" xmlns="" id="{74441274-11C4-441D-9F82-942FD752EAA7}"/>
              </a:ext>
            </a:extLst>
          </p:cNvPr>
          <p:cNvSpPr>
            <a:spLocks noGrp="1"/>
          </p:cNvSpPr>
          <p:nvPr>
            <p:ph sz="half" idx="2"/>
          </p:nvPr>
        </p:nvSpPr>
        <p:spPr>
          <a:xfrm>
            <a:off x="5027760" y="224288"/>
            <a:ext cx="6858000" cy="2971800"/>
          </a:xfrm>
        </p:spPr>
        <p:txBody>
          <a:bodyPr anchor="ctr">
            <a:normAutofit/>
          </a:bodyPr>
          <a:lstStyle>
            <a:lvl1pPr marL="228600" indent="-228600">
              <a:buFont typeface="Arial" panose="020B0604020202020204" pitchFamily="34" charset="0"/>
              <a:buChar char="•"/>
              <a:defRPr sz="2800">
                <a:solidFill>
                  <a:schemeClr val="accent1"/>
                </a:solidFill>
                <a:latin typeface="+mj-lt"/>
              </a:defRPr>
            </a:lvl1pPr>
            <a:lvl2pPr marL="457200" indent="-228600">
              <a:defRPr sz="2400">
                <a:solidFill>
                  <a:schemeClr val="accent1"/>
                </a:solidFill>
                <a:latin typeface="+mj-lt"/>
              </a:defRPr>
            </a:lvl2pPr>
            <a:lvl3pPr marL="685800" indent="-228600">
              <a:defRPr sz="2400">
                <a:solidFill>
                  <a:schemeClr val="accent1"/>
                </a:solidFill>
                <a:latin typeface="+mj-lt"/>
              </a:defRPr>
            </a:lvl3pPr>
            <a:lvl4pPr marL="914400" indent="-228600">
              <a:defRPr sz="2400">
                <a:solidFill>
                  <a:schemeClr val="accent1"/>
                </a:solidFill>
                <a:latin typeface="+mj-lt"/>
              </a:defRPr>
            </a:lvl4pPr>
            <a:lvl5pPr marL="1143000" indent="-228600">
              <a:defRPr sz="2400">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xmlns="" id="{213DDFB0-41F8-42FA-90AA-503633B08CF2}"/>
              </a:ext>
            </a:extLst>
          </p:cNvPr>
          <p:cNvSpPr>
            <a:spLocks noGrp="1"/>
          </p:cNvSpPr>
          <p:nvPr>
            <p:ph sz="half" idx="13"/>
          </p:nvPr>
        </p:nvSpPr>
        <p:spPr>
          <a:xfrm>
            <a:off x="5027760" y="3295103"/>
            <a:ext cx="6858000" cy="2971800"/>
          </a:xfrm>
        </p:spPr>
        <p:txBody>
          <a:bodyPr anchor="ctr">
            <a:normAutofit/>
          </a:bodyPr>
          <a:lstStyle>
            <a:lvl1pPr marL="228600" indent="-228600">
              <a:buFont typeface="Arial" panose="020B0604020202020204" pitchFamily="34" charset="0"/>
              <a:buChar char="•"/>
              <a:defRPr sz="2800">
                <a:solidFill>
                  <a:schemeClr val="accent1"/>
                </a:solidFill>
                <a:latin typeface="+mj-lt"/>
              </a:defRPr>
            </a:lvl1pPr>
            <a:lvl2pPr marL="457200" indent="-228600">
              <a:defRPr sz="2400">
                <a:solidFill>
                  <a:schemeClr val="accent1"/>
                </a:solidFill>
                <a:latin typeface="+mj-lt"/>
              </a:defRPr>
            </a:lvl2pPr>
            <a:lvl3pPr marL="685800" indent="-228600">
              <a:defRPr sz="2400">
                <a:solidFill>
                  <a:schemeClr val="accent1"/>
                </a:solidFill>
                <a:latin typeface="+mj-lt"/>
              </a:defRPr>
            </a:lvl3pPr>
            <a:lvl4pPr marL="914400" indent="-228600">
              <a:defRPr sz="2400">
                <a:solidFill>
                  <a:schemeClr val="accent1"/>
                </a:solidFill>
                <a:latin typeface="+mj-lt"/>
              </a:defRPr>
            </a:lvl4pPr>
            <a:lvl5pPr marL="1143000" indent="-228600">
              <a:defRPr sz="2400">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761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 Content with 4 conten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D50FDA2-914B-4C9F-9F40-D95C4E499398}"/>
              </a:ext>
            </a:extLst>
          </p:cNvPr>
          <p:cNvSpPr/>
          <p:nvPr userDrawn="1"/>
        </p:nvSpPr>
        <p:spPr>
          <a:xfrm>
            <a:off x="0" y="-1687"/>
            <a:ext cx="480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E0F5A2E-A757-4793-B388-24F8F03E6562}"/>
              </a:ext>
            </a:extLst>
          </p:cNvPr>
          <p:cNvSpPr>
            <a:spLocks noGrp="1"/>
          </p:cNvSpPr>
          <p:nvPr>
            <p:ph type="title"/>
          </p:nvPr>
        </p:nvSpPr>
        <p:spPr>
          <a:xfrm>
            <a:off x="227161" y="224287"/>
            <a:ext cx="4343400" cy="1371600"/>
          </a:xfrm>
        </p:spPr>
        <p:txBody>
          <a:bodyPr anchor="ctr">
            <a:normAutofit/>
          </a:bodyPr>
          <a:lstStyle>
            <a:lvl1pPr>
              <a:defRPr sz="4000">
                <a:solidFill>
                  <a:schemeClr val="bg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xmlns="" id="{2F42475E-5270-4306-8D82-6E5D78E8083D}"/>
              </a:ext>
            </a:extLst>
          </p:cNvPr>
          <p:cNvSpPr>
            <a:spLocks noGrp="1"/>
          </p:cNvSpPr>
          <p:nvPr>
            <p:ph idx="1"/>
          </p:nvPr>
        </p:nvSpPr>
        <p:spPr>
          <a:xfrm>
            <a:off x="227161" y="1595887"/>
            <a:ext cx="4343400" cy="5037826"/>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a:solidFill>
                  <a:schemeClr val="bg1"/>
                </a:solidFill>
                <a:latin typeface="+mj-lt"/>
              </a:defRPr>
            </a:lvl1pPr>
            <a:lvl2pPr marL="457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2pPr>
            <a:lvl3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3pPr>
            <a:lvl4pPr marL="914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4pPr>
            <a:lvl5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DD95C91-FD95-4A64-9982-8170FCFBDF15}"/>
              </a:ext>
            </a:extLst>
          </p:cNvPr>
          <p:cNvSpPr>
            <a:spLocks noGrp="1"/>
          </p:cNvSpPr>
          <p:nvPr>
            <p:ph type="dt" sz="half" idx="10"/>
          </p:nvPr>
        </p:nvSpPr>
        <p:spPr>
          <a:xfrm>
            <a:off x="9030417" y="6268592"/>
            <a:ext cx="1873371" cy="365125"/>
          </a:xfrm>
        </p:spPr>
        <p:txBody>
          <a:bodyPr/>
          <a:lstStyle>
            <a:lvl1pPr algn="r">
              <a:defRPr/>
            </a:lvl1pPr>
          </a:lstStyle>
          <a:p>
            <a:fld id="{7FA6C6F9-BA30-4352-A8F0-33F4AADA6BB6}" type="datetime1">
              <a:rPr lang="en-US" smtClean="0"/>
              <a:t>3/25/2020</a:t>
            </a:fld>
            <a:endParaRPr lang="en-US"/>
          </a:p>
        </p:txBody>
      </p:sp>
      <p:sp>
        <p:nvSpPr>
          <p:cNvPr id="6" name="Footer Placeholder 5">
            <a:extLst>
              <a:ext uri="{FF2B5EF4-FFF2-40B4-BE49-F238E27FC236}">
                <a16:creationId xmlns:a16="http://schemas.microsoft.com/office/drawing/2014/main" xmlns="" id="{779DEF4E-7741-4C18-946E-4EFB4036F771}"/>
              </a:ext>
            </a:extLst>
          </p:cNvPr>
          <p:cNvSpPr>
            <a:spLocks noGrp="1"/>
          </p:cNvSpPr>
          <p:nvPr>
            <p:ph type="ftr" sz="quarter" idx="11"/>
          </p:nvPr>
        </p:nvSpPr>
        <p:spPr>
          <a:xfrm>
            <a:off x="5027759" y="6268591"/>
            <a:ext cx="4002657" cy="365125"/>
          </a:xfrm>
        </p:spPr>
        <p:txBody>
          <a:bodyPr/>
          <a:lstStyle>
            <a:lvl1pPr>
              <a:defRPr>
                <a:solidFill>
                  <a:schemeClr val="accent1"/>
                </a:solidFill>
              </a:defRPr>
            </a:lvl1pPr>
          </a:lstStyle>
          <a:p>
            <a:r>
              <a:rPr lang="en-US"/>
              <a:t>US ACCESS BOARD</a:t>
            </a:r>
          </a:p>
        </p:txBody>
      </p:sp>
      <p:sp>
        <p:nvSpPr>
          <p:cNvPr id="7" name="Slide Number Placeholder 6">
            <a:extLst>
              <a:ext uri="{FF2B5EF4-FFF2-40B4-BE49-F238E27FC236}">
                <a16:creationId xmlns:a16="http://schemas.microsoft.com/office/drawing/2014/main" xmlns="" id="{64D7BACE-A262-4F27-BC97-D9B60BEFD3A7}"/>
              </a:ext>
            </a:extLst>
          </p:cNvPr>
          <p:cNvSpPr>
            <a:spLocks noGrp="1"/>
          </p:cNvSpPr>
          <p:nvPr>
            <p:ph type="sldNum" sz="quarter" idx="12"/>
          </p:nvPr>
        </p:nvSpPr>
        <p:spPr>
          <a:xfrm>
            <a:off x="10903788" y="6268594"/>
            <a:ext cx="981972" cy="365122"/>
          </a:xfrm>
        </p:spPr>
        <p:txBody>
          <a:bodyPr/>
          <a:lstStyle/>
          <a:p>
            <a:fld id="{ACE203BA-D97E-4452-8126-3C27CACD36C8}" type="slidenum">
              <a:rPr lang="en-US" smtClean="0"/>
              <a:t>‹#›</a:t>
            </a:fld>
            <a:endParaRPr lang="en-US"/>
          </a:p>
        </p:txBody>
      </p:sp>
      <p:sp>
        <p:nvSpPr>
          <p:cNvPr id="10" name="Content Placeholder 9">
            <a:extLst>
              <a:ext uri="{FF2B5EF4-FFF2-40B4-BE49-F238E27FC236}">
                <a16:creationId xmlns:a16="http://schemas.microsoft.com/office/drawing/2014/main" xmlns="" id="{23C53321-88C2-4D51-B9CD-8C130E237398}"/>
              </a:ext>
            </a:extLst>
          </p:cNvPr>
          <p:cNvSpPr>
            <a:spLocks noGrp="1"/>
          </p:cNvSpPr>
          <p:nvPr>
            <p:ph sz="quarter" idx="13"/>
          </p:nvPr>
        </p:nvSpPr>
        <p:spPr>
          <a:xfrm>
            <a:off x="5027759" y="224284"/>
            <a:ext cx="3383280"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xmlns="" id="{D0597672-733C-4AF4-8D3E-C6BC8CCFD385}"/>
              </a:ext>
            </a:extLst>
          </p:cNvPr>
          <p:cNvSpPr>
            <a:spLocks noGrp="1"/>
          </p:cNvSpPr>
          <p:nvPr>
            <p:ph sz="quarter" idx="14"/>
          </p:nvPr>
        </p:nvSpPr>
        <p:spPr>
          <a:xfrm>
            <a:off x="8502480" y="224283"/>
            <a:ext cx="3383280"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9">
            <a:extLst>
              <a:ext uri="{FF2B5EF4-FFF2-40B4-BE49-F238E27FC236}">
                <a16:creationId xmlns:a16="http://schemas.microsoft.com/office/drawing/2014/main" xmlns="" id="{51DFD31D-5B31-4AAC-A3B0-126A1C5E8261}"/>
              </a:ext>
            </a:extLst>
          </p:cNvPr>
          <p:cNvSpPr>
            <a:spLocks noGrp="1"/>
          </p:cNvSpPr>
          <p:nvPr>
            <p:ph sz="quarter" idx="15"/>
          </p:nvPr>
        </p:nvSpPr>
        <p:spPr>
          <a:xfrm>
            <a:off x="5027759" y="3275592"/>
            <a:ext cx="3383280"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a:extLst>
              <a:ext uri="{FF2B5EF4-FFF2-40B4-BE49-F238E27FC236}">
                <a16:creationId xmlns:a16="http://schemas.microsoft.com/office/drawing/2014/main" xmlns="" id="{50AAC368-60A4-4EB9-B77F-4B0A76466084}"/>
              </a:ext>
            </a:extLst>
          </p:cNvPr>
          <p:cNvSpPr>
            <a:spLocks noGrp="1"/>
          </p:cNvSpPr>
          <p:nvPr>
            <p:ph sz="quarter" idx="16"/>
          </p:nvPr>
        </p:nvSpPr>
        <p:spPr>
          <a:xfrm>
            <a:off x="8490549" y="3275592"/>
            <a:ext cx="3383280"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3774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 custom">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D50FDA2-914B-4C9F-9F40-D95C4E499398}"/>
              </a:ext>
            </a:extLst>
          </p:cNvPr>
          <p:cNvSpPr/>
          <p:nvPr userDrawn="1"/>
        </p:nvSpPr>
        <p:spPr>
          <a:xfrm>
            <a:off x="0" y="-1687"/>
            <a:ext cx="4800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E0F5A2E-A757-4793-B388-24F8F03E6562}"/>
              </a:ext>
            </a:extLst>
          </p:cNvPr>
          <p:cNvSpPr>
            <a:spLocks noGrp="1"/>
          </p:cNvSpPr>
          <p:nvPr>
            <p:ph type="title"/>
          </p:nvPr>
        </p:nvSpPr>
        <p:spPr>
          <a:xfrm>
            <a:off x="227161" y="224287"/>
            <a:ext cx="4343400" cy="1371600"/>
          </a:xfrm>
        </p:spPr>
        <p:txBody>
          <a:bodyPr anchor="ctr">
            <a:normAutofit/>
          </a:bodyPr>
          <a:lstStyle>
            <a:lvl1pPr>
              <a:defRPr sz="4000">
                <a:solidFill>
                  <a:schemeClr val="bg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xmlns="" id="{2F42475E-5270-4306-8D82-6E5D78E8083D}"/>
              </a:ext>
            </a:extLst>
          </p:cNvPr>
          <p:cNvSpPr>
            <a:spLocks noGrp="1"/>
          </p:cNvSpPr>
          <p:nvPr>
            <p:ph idx="1"/>
          </p:nvPr>
        </p:nvSpPr>
        <p:spPr>
          <a:xfrm>
            <a:off x="227161" y="1595887"/>
            <a:ext cx="4343400" cy="5037826"/>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a:solidFill>
                  <a:schemeClr val="bg1"/>
                </a:solidFill>
                <a:latin typeface="+mj-lt"/>
              </a:defRPr>
            </a:lvl1pPr>
            <a:lvl2pPr marL="457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2pPr>
            <a:lvl3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3pPr>
            <a:lvl4pPr marL="914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4pPr>
            <a:lvl5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solidFill>
                  <a:schemeClr val="bg1"/>
                </a:solidFill>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DD95C91-FD95-4A64-9982-8170FCFBDF15}"/>
              </a:ext>
            </a:extLst>
          </p:cNvPr>
          <p:cNvSpPr>
            <a:spLocks noGrp="1"/>
          </p:cNvSpPr>
          <p:nvPr>
            <p:ph type="dt" sz="half" idx="10"/>
          </p:nvPr>
        </p:nvSpPr>
        <p:spPr>
          <a:xfrm>
            <a:off x="9030419" y="6268589"/>
            <a:ext cx="1873371" cy="365125"/>
          </a:xfrm>
        </p:spPr>
        <p:txBody>
          <a:bodyPr/>
          <a:lstStyle>
            <a:lvl1pPr algn="r">
              <a:defRPr/>
            </a:lvl1pPr>
          </a:lstStyle>
          <a:p>
            <a:fld id="{F292B60D-7398-483A-9A21-56E321FE7EC4}" type="datetime1">
              <a:rPr lang="en-US" smtClean="0"/>
              <a:t>3/25/2020</a:t>
            </a:fld>
            <a:endParaRPr lang="en-US"/>
          </a:p>
        </p:txBody>
      </p:sp>
      <p:sp>
        <p:nvSpPr>
          <p:cNvPr id="6" name="Footer Placeholder 5">
            <a:extLst>
              <a:ext uri="{FF2B5EF4-FFF2-40B4-BE49-F238E27FC236}">
                <a16:creationId xmlns:a16="http://schemas.microsoft.com/office/drawing/2014/main" xmlns="" id="{779DEF4E-7741-4C18-946E-4EFB4036F771}"/>
              </a:ext>
            </a:extLst>
          </p:cNvPr>
          <p:cNvSpPr>
            <a:spLocks noGrp="1"/>
          </p:cNvSpPr>
          <p:nvPr>
            <p:ph type="ftr" sz="quarter" idx="11"/>
          </p:nvPr>
        </p:nvSpPr>
        <p:spPr>
          <a:xfrm>
            <a:off x="5027761" y="6268588"/>
            <a:ext cx="4002657" cy="365125"/>
          </a:xfrm>
        </p:spPr>
        <p:txBody>
          <a:bodyPr/>
          <a:lstStyle>
            <a:lvl1pPr>
              <a:defRPr>
                <a:solidFill>
                  <a:schemeClr val="accent1"/>
                </a:solidFill>
              </a:defRPr>
            </a:lvl1pPr>
          </a:lstStyle>
          <a:p>
            <a:r>
              <a:rPr lang="en-US"/>
              <a:t>US ACCESS BOARD</a:t>
            </a:r>
          </a:p>
        </p:txBody>
      </p:sp>
      <p:sp>
        <p:nvSpPr>
          <p:cNvPr id="7" name="Slide Number Placeholder 6">
            <a:extLst>
              <a:ext uri="{FF2B5EF4-FFF2-40B4-BE49-F238E27FC236}">
                <a16:creationId xmlns:a16="http://schemas.microsoft.com/office/drawing/2014/main" xmlns="" id="{64D7BACE-A262-4F27-BC97-D9B60BEFD3A7}"/>
              </a:ext>
            </a:extLst>
          </p:cNvPr>
          <p:cNvSpPr>
            <a:spLocks noGrp="1"/>
          </p:cNvSpPr>
          <p:nvPr>
            <p:ph type="sldNum" sz="quarter" idx="12"/>
          </p:nvPr>
        </p:nvSpPr>
        <p:spPr>
          <a:xfrm>
            <a:off x="10903790" y="6268591"/>
            <a:ext cx="981972" cy="365122"/>
          </a:xfrm>
        </p:spPr>
        <p:txBody>
          <a:bodyPr/>
          <a:lstStyle/>
          <a:p>
            <a:fld id="{ACE203BA-D97E-4452-8126-3C27CACD36C8}" type="slidenum">
              <a:rPr lang="en-US" smtClean="0"/>
              <a:t>‹#›</a:t>
            </a:fld>
            <a:endParaRPr lang="en-US"/>
          </a:p>
        </p:txBody>
      </p:sp>
    </p:spTree>
    <p:extLst>
      <p:ext uri="{BB962C8B-B14F-4D97-AF65-F5344CB8AC3E}">
        <p14:creationId xmlns:p14="http://schemas.microsoft.com/office/powerpoint/2010/main" val="322399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D318739-6313-4832-BF0C-EB8BBD5D9B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2ADD1C-ECB0-4D96-86EA-4520B7F717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FBC742-7CDF-4168-B3A2-1984DE5604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2400">
                <a:solidFill>
                  <a:schemeClr val="tx2"/>
                </a:solidFill>
              </a:defRPr>
            </a:lvl1pPr>
          </a:lstStyle>
          <a:p>
            <a:fld id="{0462B00D-6D8D-46B4-9A16-80A7275A0471}" type="datetime1">
              <a:rPr lang="en-US" smtClean="0"/>
              <a:t>3/25/2020</a:t>
            </a:fld>
            <a:endParaRPr lang="en-US"/>
          </a:p>
        </p:txBody>
      </p:sp>
      <p:sp>
        <p:nvSpPr>
          <p:cNvPr id="5" name="Footer Placeholder 4">
            <a:extLst>
              <a:ext uri="{FF2B5EF4-FFF2-40B4-BE49-F238E27FC236}">
                <a16:creationId xmlns:a16="http://schemas.microsoft.com/office/drawing/2014/main" xmlns="" id="{C806E17E-90CE-4BA9-A739-00F86E36E9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2400">
                <a:solidFill>
                  <a:schemeClr val="tx2"/>
                </a:solidFill>
              </a:defRPr>
            </a:lvl1pPr>
          </a:lstStyle>
          <a:p>
            <a:r>
              <a:rPr lang="en-US"/>
              <a:t>US ACCESS BOARD</a:t>
            </a:r>
          </a:p>
        </p:txBody>
      </p:sp>
      <p:sp>
        <p:nvSpPr>
          <p:cNvPr id="6" name="Slide Number Placeholder 5">
            <a:extLst>
              <a:ext uri="{FF2B5EF4-FFF2-40B4-BE49-F238E27FC236}">
                <a16:creationId xmlns:a16="http://schemas.microsoft.com/office/drawing/2014/main" xmlns="" id="{0FBC91AA-D08C-4368-858D-0DC7DB2CB3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400">
                <a:solidFill>
                  <a:schemeClr val="tx2"/>
                </a:solidFill>
              </a:defRPr>
            </a:lvl1pPr>
          </a:lstStyle>
          <a:p>
            <a:fld id="{ACE203BA-D97E-4452-8126-3C27CACD36C8}" type="slidenum">
              <a:rPr lang="en-US" smtClean="0"/>
              <a:pPr/>
              <a:t>‹#›</a:t>
            </a:fld>
            <a:endParaRPr lang="en-US"/>
          </a:p>
        </p:txBody>
      </p:sp>
    </p:spTree>
    <p:extLst>
      <p:ext uri="{BB962C8B-B14F-4D97-AF65-F5344CB8AC3E}">
        <p14:creationId xmlns:p14="http://schemas.microsoft.com/office/powerpoint/2010/main" val="1218169071"/>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69" r:id="rId3"/>
    <p:sldLayoutId id="2147483667" r:id="rId4"/>
    <p:sldLayoutId id="2147483682" r:id="rId5"/>
    <p:sldLayoutId id="2147483680" r:id="rId6"/>
    <p:sldLayoutId id="2147483681" r:id="rId7"/>
    <p:sldLayoutId id="2147483679" r:id="rId8"/>
    <p:sldLayoutId id="2147483677" r:id="rId9"/>
    <p:sldLayoutId id="2147483650" r:id="rId10"/>
    <p:sldLayoutId id="2147483652" r:id="rId11"/>
    <p:sldLayoutId id="2147483685" r:id="rId12"/>
    <p:sldLayoutId id="2147483683" r:id="rId13"/>
    <p:sldLayoutId id="2147483684" r:id="rId14"/>
    <p:sldLayoutId id="2147483672" r:id="rId15"/>
    <p:sldLayoutId id="2147483653" r:id="rId16"/>
    <p:sldLayoutId id="2147483673" r:id="rId17"/>
    <p:sldLayoutId id="2147483670" r:id="rId18"/>
    <p:sldLayoutId id="2147483666" r:id="rId19"/>
    <p:sldLayoutId id="2147483664" r:id="rId20"/>
    <p:sldLayoutId id="2147483665" r:id="rId21"/>
    <p:sldLayoutId id="2147483661" r:id="rId22"/>
    <p:sldLayoutId id="2147483662" r:id="rId23"/>
    <p:sldLayoutId id="2147483663" r:id="rId24"/>
    <p:sldLayoutId id="2147483671" r:id="rId25"/>
    <p:sldLayoutId id="2147483656" r:id="rId26"/>
    <p:sldLayoutId id="2147483660" r:id="rId27"/>
    <p:sldLayoutId id="2147483678" r:id="rId28"/>
  </p:sldLayoutIdLst>
  <p:hf hdr="0" ftr="0" dt="0"/>
  <p:txStyles>
    <p:titleStyle>
      <a:lvl1pPr algn="l" defTabSz="914400" rtl="0" eaLnBrk="1" latinLnBrk="0" hangingPunct="1">
        <a:lnSpc>
          <a:spcPct val="90000"/>
        </a:lnSpc>
        <a:spcBef>
          <a:spcPct val="0"/>
        </a:spcBef>
        <a:buNone/>
        <a:defRPr sz="4400" kern="1200">
          <a:solidFill>
            <a:schemeClr val="tx2"/>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8.xml"/><Relationship Id="rId5" Type="http://schemas.openxmlformats.org/officeDocument/2006/relationships/image" Target="../media/image12.jpe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jpe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 Id="rId9"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jpeg"/><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 Id="rId9"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2.emf"/><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8.jpeg"/><Relationship Id="rId4" Type="http://schemas.microsoft.com/office/2007/relationships/hdphoto" Target="../media/hdphoto3.wdp"/><Relationship Id="rId9" Type="http://schemas.microsoft.com/office/2007/relationships/hdphoto" Target="../media/hdphoto5.wdp"/></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jpeg"/><Relationship Id="rId4" Type="http://schemas.microsoft.com/office/2007/relationships/hdphoto" Target="../media/hdphoto4.wdp"/><Relationship Id="rId9" Type="http://schemas.microsoft.com/office/2007/relationships/hdphoto" Target="../media/hdphoto5.wdp"/></Relationships>
</file>

<file path=ppt/slides/_rels/slide5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4.xml"/><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4.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pn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5.wdp"/><Relationship Id="rId9" Type="http://schemas.microsoft.com/office/2007/relationships/hdphoto" Target="../media/hdphoto4.wdp"/></Relationships>
</file>

<file path=ppt/slides/_rels/slide6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2.emf"/><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hyperlink" Target="http://www.access-board.gov/"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76.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hyperlink" Target="https://www.gao.gov/products/GAO-17-115" TargetMode="External"/><Relationship Id="rId2" Type="http://schemas.openxmlformats.org/officeDocument/2006/relationships/hyperlink" Target="https://ncd.gov/publications/2016/best-practices-accessible-prescription-drug-labeling" TargetMode="Externa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www.access-board.gov/guidelines-and-standards/health-care/about-prescription-drug-container-labels/working-group-recommendations" TargetMode="Externa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mailto:ta@access-board.gov" TargetMode="External"/><Relationship Id="rId2" Type="http://schemas.openxmlformats.org/officeDocument/2006/relationships/hyperlink" Target="mailto:mde@access-board.gov" TargetMode="External"/><Relationship Id="rId1" Type="http://schemas.openxmlformats.org/officeDocument/2006/relationships/slideLayout" Target="../slideLayouts/slideLayout15.xml"/><Relationship Id="rId6" Type="http://schemas.openxmlformats.org/officeDocument/2006/relationships/image" Target="../media/image83.tiff"/><Relationship Id="rId5" Type="http://schemas.openxmlformats.org/officeDocument/2006/relationships/hyperlink" Target="mailto:stinnette@access-board.gov" TargetMode="External"/><Relationship Id="rId4" Type="http://schemas.openxmlformats.org/officeDocument/2006/relationships/hyperlink" Target="http://www.access-board.gov/"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adata.org/factsheet/accessible-medical-examination-tables-and-chairs" TargetMode="External"/><Relationship Id="rId2" Type="http://schemas.openxmlformats.org/officeDocument/2006/relationships/hyperlink" Target="https://www.access-board.gov/guidelines-and-standards/health-care/about-this-rulemaking/final-standards/text-of-the-proposed-standards-8" TargetMode="External"/><Relationship Id="rId1" Type="http://schemas.openxmlformats.org/officeDocument/2006/relationships/slideLayout" Target="../slideLayouts/slideLayout10.xml"/><Relationship Id="rId6" Type="http://schemas.openxmlformats.org/officeDocument/2006/relationships/hyperlink" Target="https://ncd.gov/publications/2016/best-practices-accessible-prescription-drug-labeling" TargetMode="External"/><Relationship Id="rId5" Type="http://schemas.openxmlformats.org/officeDocument/2006/relationships/hyperlink" Target="https://www.ada.gov/medcare_mobility_ta/medcare_ta.htm" TargetMode="External"/><Relationship Id="rId4" Type="http://schemas.openxmlformats.org/officeDocument/2006/relationships/hyperlink" Target="https://adata.org/factsheet/accessible-medical-diagnostic-equipment"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4.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85D8E3-C894-4F6A-832A-FE81277C9787}"/>
              </a:ext>
            </a:extLst>
          </p:cNvPr>
          <p:cNvSpPr>
            <a:spLocks noGrp="1"/>
          </p:cNvSpPr>
          <p:nvPr>
            <p:ph type="ctrTitle"/>
          </p:nvPr>
        </p:nvSpPr>
        <p:spPr/>
        <p:txBody>
          <a:bodyPr>
            <a:normAutofit fontScale="90000"/>
          </a:bodyPr>
          <a:lstStyle/>
          <a:p>
            <a:r>
              <a:rPr lang="en-US"/>
              <a:t>Accessible Medical Diagnostic Equipment &amp; Prescription Drug Container Labels</a:t>
            </a:r>
          </a:p>
        </p:txBody>
      </p:sp>
      <p:sp>
        <p:nvSpPr>
          <p:cNvPr id="3" name="Subtitle 2">
            <a:extLst>
              <a:ext uri="{FF2B5EF4-FFF2-40B4-BE49-F238E27FC236}">
                <a16:creationId xmlns:a16="http://schemas.microsoft.com/office/drawing/2014/main" xmlns="" id="{3237978B-152B-452B-9669-25B548C94F73}"/>
              </a:ext>
            </a:extLst>
          </p:cNvPr>
          <p:cNvSpPr>
            <a:spLocks noGrp="1"/>
          </p:cNvSpPr>
          <p:nvPr>
            <p:ph type="subTitle" idx="1"/>
          </p:nvPr>
        </p:nvSpPr>
        <p:spPr/>
        <p:txBody>
          <a:bodyPr vert="horz" lIns="91440" tIns="45720" rIns="91440" bIns="45720" rtlCol="0" anchor="t">
            <a:normAutofit/>
          </a:bodyPr>
          <a:lstStyle/>
          <a:p>
            <a:r>
              <a:rPr lang="en-US">
                <a:cs typeface="Calibri"/>
              </a:rPr>
              <a:t>Pacific ADA Center webinar</a:t>
            </a:r>
          </a:p>
          <a:p>
            <a:r>
              <a:rPr lang="en-US">
                <a:cs typeface="Calibri"/>
              </a:rPr>
              <a:t>3/26/2020</a:t>
            </a:r>
          </a:p>
        </p:txBody>
      </p:sp>
    </p:spTree>
    <p:extLst>
      <p:ext uri="{BB962C8B-B14F-4D97-AF65-F5344CB8AC3E}">
        <p14:creationId xmlns:p14="http://schemas.microsoft.com/office/powerpoint/2010/main" val="3839287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08214D37-155C-49F3-AD64-32291618B6DC}"/>
              </a:ext>
            </a:extLst>
          </p:cNvPr>
          <p:cNvSpPr>
            <a:spLocks noGrp="1"/>
          </p:cNvSpPr>
          <p:nvPr>
            <p:ph type="title"/>
          </p:nvPr>
        </p:nvSpPr>
        <p:spPr/>
        <p:txBody>
          <a:bodyPr>
            <a:normAutofit fontScale="90000"/>
          </a:bodyPr>
          <a:lstStyle/>
          <a:p>
            <a:r>
              <a:rPr lang="en-US" dirty="0"/>
              <a:t>Standards for </a:t>
            </a:r>
            <a:r>
              <a:rPr lang="en-US" dirty="0" smtClean="0"/>
              <a:t>Accessible </a:t>
            </a:r>
            <a:r>
              <a:rPr lang="en-US" dirty="0"/>
              <a:t>Medical Diagnostic Equipment</a:t>
            </a:r>
          </a:p>
        </p:txBody>
      </p:sp>
      <p:sp>
        <p:nvSpPr>
          <p:cNvPr id="7" name="Content Placeholder 6">
            <a:extLst>
              <a:ext uri="{FF2B5EF4-FFF2-40B4-BE49-F238E27FC236}">
                <a16:creationId xmlns:a16="http://schemas.microsoft.com/office/drawing/2014/main" xmlns="" id="{0235B987-BC44-4381-ADF1-73D0D3B152F3}"/>
              </a:ext>
            </a:extLst>
          </p:cNvPr>
          <p:cNvSpPr>
            <a:spLocks noGrp="1"/>
          </p:cNvSpPr>
          <p:nvPr>
            <p:ph idx="1"/>
          </p:nvPr>
        </p:nvSpPr>
        <p:spPr/>
        <p:txBody>
          <a:bodyPr>
            <a:normAutofit/>
          </a:bodyPr>
          <a:lstStyle/>
          <a:p>
            <a:pPr marL="0" indent="0">
              <a:buNone/>
            </a:pPr>
            <a:endParaRPr lang="en-US" sz="3200"/>
          </a:p>
          <a:p>
            <a:pPr marL="0" indent="0">
              <a:buNone/>
            </a:pPr>
            <a:r>
              <a:rPr lang="en-US" sz="3200"/>
              <a:t>Published in:</a:t>
            </a:r>
          </a:p>
          <a:p>
            <a:pPr lvl="1"/>
            <a:r>
              <a:rPr lang="en-US" sz="2800"/>
              <a:t>Code of Federal Regulations, Title 36, §1195.1 Standards, Appendix to Part 1195</a:t>
            </a:r>
          </a:p>
          <a:p>
            <a:r>
              <a:rPr lang="en-US" sz="3200"/>
              <a:t>Found on our website</a:t>
            </a:r>
          </a:p>
          <a:p>
            <a:pPr lvl="1"/>
            <a:r>
              <a:rPr lang="en-US" sz="2800"/>
              <a:t>www.access-board.gov</a:t>
            </a:r>
          </a:p>
          <a:p>
            <a:pPr lvl="1"/>
            <a:endParaRPr lang="en-US"/>
          </a:p>
          <a:p>
            <a:pPr lvl="1"/>
            <a:endParaRPr lang="en-US"/>
          </a:p>
        </p:txBody>
      </p:sp>
      <p:sp>
        <p:nvSpPr>
          <p:cNvPr id="11" name="Content Placeholder 10">
            <a:extLst>
              <a:ext uri="{FF2B5EF4-FFF2-40B4-BE49-F238E27FC236}">
                <a16:creationId xmlns:a16="http://schemas.microsoft.com/office/drawing/2014/main" xmlns="" id="{E1FC54E2-13D0-4B9A-A0F3-D4F5784A3843}"/>
              </a:ext>
            </a:extLst>
          </p:cNvPr>
          <p:cNvSpPr>
            <a:spLocks noGrp="1"/>
          </p:cNvSpPr>
          <p:nvPr>
            <p:ph sz="half" idx="2"/>
          </p:nvPr>
        </p:nvSpPr>
        <p:spPr/>
        <p:txBody>
          <a:bodyPr>
            <a:normAutofit fontScale="92500" lnSpcReduction="10000"/>
          </a:bodyPr>
          <a:lstStyle/>
          <a:p>
            <a:pPr marL="0" lvl="0" indent="0">
              <a:buNone/>
            </a:pPr>
            <a:r>
              <a:rPr lang="en-US">
                <a:solidFill>
                  <a:srgbClr val="1D4579"/>
                </a:solidFill>
              </a:rPr>
              <a:t>Chapter 1: Application and Administration</a:t>
            </a:r>
          </a:p>
          <a:p>
            <a:pPr lvl="1" indent="0">
              <a:buNone/>
            </a:pPr>
            <a:r>
              <a:rPr lang="en-US">
                <a:solidFill>
                  <a:srgbClr val="1D4579"/>
                </a:solidFill>
              </a:rPr>
              <a:t>M101 General</a:t>
            </a:r>
          </a:p>
          <a:p>
            <a:pPr lvl="1" indent="0">
              <a:buNone/>
            </a:pPr>
            <a:r>
              <a:rPr lang="en-US">
                <a:solidFill>
                  <a:srgbClr val="1D4579"/>
                </a:solidFill>
              </a:rPr>
              <a:t>M102 Definitions</a:t>
            </a:r>
          </a:p>
          <a:p>
            <a:pPr marL="0" lvl="0" indent="0">
              <a:buNone/>
            </a:pPr>
            <a:r>
              <a:rPr lang="en-US">
                <a:solidFill>
                  <a:srgbClr val="1D4579"/>
                </a:solidFill>
              </a:rPr>
              <a:t>Chapter 2: Scoping</a:t>
            </a:r>
          </a:p>
          <a:p>
            <a:pPr lvl="1" indent="0">
              <a:buNone/>
            </a:pPr>
            <a:r>
              <a:rPr lang="en-US">
                <a:solidFill>
                  <a:srgbClr val="1D4579"/>
                </a:solidFill>
              </a:rPr>
              <a:t>M201 General</a:t>
            </a:r>
          </a:p>
          <a:p>
            <a:pPr marL="0" lvl="0" indent="0">
              <a:buNone/>
            </a:pPr>
            <a:r>
              <a:rPr lang="en-US">
                <a:solidFill>
                  <a:srgbClr val="1D4579"/>
                </a:solidFill>
              </a:rPr>
              <a:t>Chapter 3: Technical Requirements</a:t>
            </a:r>
          </a:p>
          <a:p>
            <a:pPr marL="1027113" lvl="1" indent="-569913">
              <a:buNone/>
            </a:pPr>
            <a:r>
              <a:rPr lang="en-US">
                <a:solidFill>
                  <a:srgbClr val="1D4579"/>
                </a:solidFill>
              </a:rPr>
              <a:t>M301 Diagnostic Equipment Used by Patients in Supine, Prone, or Side-Lying Position</a:t>
            </a:r>
          </a:p>
          <a:p>
            <a:pPr marL="1027113" lvl="1" indent="-569913">
              <a:buNone/>
            </a:pPr>
            <a:r>
              <a:rPr lang="en-US">
                <a:solidFill>
                  <a:srgbClr val="1D4579"/>
                </a:solidFill>
              </a:rPr>
              <a:t>M302 Diagnostic Equipment Used by Patients in Seated Position</a:t>
            </a:r>
          </a:p>
          <a:p>
            <a:pPr marL="1027113" lvl="1" indent="-569913">
              <a:buNone/>
            </a:pPr>
            <a:r>
              <a:rPr lang="en-US">
                <a:solidFill>
                  <a:srgbClr val="1D4579"/>
                </a:solidFill>
              </a:rPr>
              <a:t>M303 Diagnostic Equipment Used by Patients Seated in a Wheelchair</a:t>
            </a:r>
          </a:p>
          <a:p>
            <a:pPr marL="1027113" lvl="1" indent="-569913">
              <a:buNone/>
            </a:pPr>
            <a:r>
              <a:rPr lang="en-US">
                <a:solidFill>
                  <a:srgbClr val="1D4579"/>
                </a:solidFill>
              </a:rPr>
              <a:t>M304 Diagnostic Equipment Used by Patients in Standing Position</a:t>
            </a:r>
          </a:p>
          <a:p>
            <a:pPr marL="1027113" lvl="1" indent="-569913">
              <a:buNone/>
            </a:pPr>
            <a:r>
              <a:rPr lang="en-US">
                <a:solidFill>
                  <a:srgbClr val="1D4579"/>
                </a:solidFill>
              </a:rPr>
              <a:t>M305 Supports</a:t>
            </a:r>
          </a:p>
          <a:p>
            <a:pPr marL="1027113" lvl="1" indent="-569913">
              <a:buNone/>
            </a:pPr>
            <a:r>
              <a:rPr lang="en-US">
                <a:solidFill>
                  <a:srgbClr val="1D4579"/>
                </a:solidFill>
              </a:rPr>
              <a:t>M306 Communication</a:t>
            </a:r>
          </a:p>
          <a:p>
            <a:pPr marL="1027113" lvl="1" indent="-569913">
              <a:buNone/>
            </a:pPr>
            <a:r>
              <a:rPr lang="en-US">
                <a:solidFill>
                  <a:srgbClr val="1D4579"/>
                </a:solidFill>
              </a:rPr>
              <a:t>M307 Operable Parts</a:t>
            </a:r>
          </a:p>
          <a:p>
            <a:endParaRPr lang="en-US"/>
          </a:p>
        </p:txBody>
      </p:sp>
      <p:sp>
        <p:nvSpPr>
          <p:cNvPr id="5" name="Slide Number Placeholder 4">
            <a:extLst>
              <a:ext uri="{FF2B5EF4-FFF2-40B4-BE49-F238E27FC236}">
                <a16:creationId xmlns:a16="http://schemas.microsoft.com/office/drawing/2014/main" xmlns="" id="{5C3B010F-97EC-40F8-B0FF-6CC9E0F2EFFE}"/>
              </a:ext>
            </a:extLst>
          </p:cNvPr>
          <p:cNvSpPr>
            <a:spLocks noGrp="1"/>
          </p:cNvSpPr>
          <p:nvPr>
            <p:ph type="sldNum" sz="quarter" idx="12"/>
          </p:nvPr>
        </p:nvSpPr>
        <p:spPr/>
        <p:txBody>
          <a:bodyPr/>
          <a:lstStyle/>
          <a:p>
            <a:fld id="{ACE203BA-D97E-4452-8126-3C27CACD36C8}" type="slidenum">
              <a:rPr lang="en-US" smtClean="0"/>
              <a:pPr/>
              <a:t>10</a:t>
            </a:fld>
            <a:endParaRPr lang="en-US"/>
          </a:p>
        </p:txBody>
      </p:sp>
    </p:spTree>
    <p:extLst>
      <p:ext uri="{BB962C8B-B14F-4D97-AF65-F5344CB8AC3E}">
        <p14:creationId xmlns:p14="http://schemas.microsoft.com/office/powerpoint/2010/main" val="879818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EC7E06-5E53-4EC0-8218-03A0ADA6D6C2}"/>
              </a:ext>
            </a:extLst>
          </p:cNvPr>
          <p:cNvSpPr>
            <a:spLocks noGrp="1"/>
          </p:cNvSpPr>
          <p:nvPr>
            <p:ph type="title"/>
          </p:nvPr>
        </p:nvSpPr>
        <p:spPr/>
        <p:txBody>
          <a:bodyPr/>
          <a:lstStyle/>
          <a:p>
            <a:r>
              <a:rPr lang="en-US"/>
              <a:t>MDE Standards</a:t>
            </a:r>
          </a:p>
        </p:txBody>
      </p:sp>
      <p:sp>
        <p:nvSpPr>
          <p:cNvPr id="12" name="Content Placeholder 11">
            <a:extLst>
              <a:ext uri="{FF2B5EF4-FFF2-40B4-BE49-F238E27FC236}">
                <a16:creationId xmlns:a16="http://schemas.microsoft.com/office/drawing/2014/main" xmlns="" id="{68DAFDC9-AE35-400F-BB14-39A006DB5958}"/>
              </a:ext>
            </a:extLst>
          </p:cNvPr>
          <p:cNvSpPr>
            <a:spLocks noGrp="1"/>
          </p:cNvSpPr>
          <p:nvPr>
            <p:ph idx="1"/>
          </p:nvPr>
        </p:nvSpPr>
        <p:spPr/>
        <p:txBody>
          <a:bodyPr/>
          <a:lstStyle/>
          <a:p>
            <a:r>
              <a:rPr lang="en-US"/>
              <a:t>Do not address the accessibility of existing diagnostic equipment</a:t>
            </a:r>
          </a:p>
          <a:p>
            <a:r>
              <a:rPr lang="en-US"/>
              <a:t>Do not require a percentage of new or replacement equipment to be accessible</a:t>
            </a:r>
          </a:p>
        </p:txBody>
      </p:sp>
      <p:pic>
        <p:nvPicPr>
          <p:cNvPr id="14" name="Content Placeholder 13" descr="Picture of an operating room with various medical devices.">
            <a:extLst>
              <a:ext uri="{FF2B5EF4-FFF2-40B4-BE49-F238E27FC236}">
                <a16:creationId xmlns:a16="http://schemas.microsoft.com/office/drawing/2014/main" xmlns="" id="{055BACEF-C4D5-49B7-B7E7-8D737299166E}"/>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6671" r="12505" b="2"/>
          <a:stretch/>
        </p:blipFill>
        <p:spPr>
          <a:xfrm>
            <a:off x="5027613" y="793313"/>
            <a:ext cx="6858000" cy="5357100"/>
          </a:xfrm>
        </p:spPr>
      </p:pic>
    </p:spTree>
    <p:extLst>
      <p:ext uri="{BB962C8B-B14F-4D97-AF65-F5344CB8AC3E}">
        <p14:creationId xmlns:p14="http://schemas.microsoft.com/office/powerpoint/2010/main" val="3266187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51D12D71-704A-4AA8-BB4A-1B86E21801DD}"/>
              </a:ext>
            </a:extLst>
          </p:cNvPr>
          <p:cNvSpPr>
            <a:spLocks noGrp="1"/>
          </p:cNvSpPr>
          <p:nvPr>
            <p:ph type="title"/>
          </p:nvPr>
        </p:nvSpPr>
        <p:spPr/>
        <p:txBody>
          <a:bodyPr>
            <a:normAutofit fontScale="90000"/>
          </a:bodyPr>
          <a:lstStyle/>
          <a:p>
            <a:r>
              <a:rPr lang="en-US"/>
              <a:t>Chapter 1:</a:t>
            </a:r>
            <a:br>
              <a:rPr lang="en-US"/>
            </a:br>
            <a:r>
              <a:rPr lang="en-US"/>
              <a:t>Application and Administration</a:t>
            </a:r>
          </a:p>
        </p:txBody>
      </p:sp>
      <p:sp>
        <p:nvSpPr>
          <p:cNvPr id="5" name="Slide Number Placeholder 4">
            <a:extLst>
              <a:ext uri="{FF2B5EF4-FFF2-40B4-BE49-F238E27FC236}">
                <a16:creationId xmlns:a16="http://schemas.microsoft.com/office/drawing/2014/main" xmlns="" id="{DB51A61F-EB45-47E9-B0D3-7EDDB3624E8E}"/>
              </a:ext>
            </a:extLst>
          </p:cNvPr>
          <p:cNvSpPr>
            <a:spLocks noGrp="1"/>
          </p:cNvSpPr>
          <p:nvPr>
            <p:ph type="sldNum" sz="quarter" idx="12"/>
          </p:nvPr>
        </p:nvSpPr>
        <p:spPr/>
        <p:txBody>
          <a:bodyPr/>
          <a:lstStyle/>
          <a:p>
            <a:fld id="{ACE203BA-D97E-4452-8126-3C27CACD36C8}" type="slidenum">
              <a:rPr lang="en-US" smtClean="0"/>
              <a:t>12</a:t>
            </a:fld>
            <a:endParaRPr lang="en-US"/>
          </a:p>
        </p:txBody>
      </p:sp>
    </p:spTree>
    <p:extLst>
      <p:ext uri="{BB962C8B-B14F-4D97-AF65-F5344CB8AC3E}">
        <p14:creationId xmlns:p14="http://schemas.microsoft.com/office/powerpoint/2010/main" val="863463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939F58-9831-4B1B-BCB2-4B1F8B7693A7}"/>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xmlns="" id="{AAA6366C-6CF1-4CC8-8B08-668A8FDD67B6}"/>
              </a:ext>
            </a:extLst>
          </p:cNvPr>
          <p:cNvSpPr>
            <a:spLocks noGrp="1"/>
          </p:cNvSpPr>
          <p:nvPr>
            <p:ph idx="1"/>
          </p:nvPr>
        </p:nvSpPr>
        <p:spPr/>
        <p:txBody>
          <a:bodyPr/>
          <a:lstStyle/>
          <a:p>
            <a:pPr marL="0" indent="0">
              <a:buNone/>
            </a:pPr>
            <a:r>
              <a:rPr lang="en-US"/>
              <a:t>Purpose:</a:t>
            </a:r>
          </a:p>
          <a:p>
            <a:pPr marL="0" indent="0">
              <a:buNone/>
            </a:pPr>
            <a:endParaRPr lang="en-US"/>
          </a:p>
          <a:p>
            <a:pPr marL="0" indent="0">
              <a:buNone/>
            </a:pPr>
            <a:r>
              <a:rPr lang="en-US" i="1"/>
              <a:t>To ensure accessibility to, and usability of the diagnostic equipment by patients with disabilities.</a:t>
            </a:r>
          </a:p>
          <a:p>
            <a:endParaRPr lang="en-US"/>
          </a:p>
        </p:txBody>
      </p:sp>
      <p:sp>
        <p:nvSpPr>
          <p:cNvPr id="4" name="Content Placeholder 3">
            <a:extLst>
              <a:ext uri="{FF2B5EF4-FFF2-40B4-BE49-F238E27FC236}">
                <a16:creationId xmlns:a16="http://schemas.microsoft.com/office/drawing/2014/main" xmlns="" id="{78BBB45E-37F0-44FF-8F3A-5B92A857AB48}"/>
              </a:ext>
            </a:extLst>
          </p:cNvPr>
          <p:cNvSpPr>
            <a:spLocks noGrp="1"/>
          </p:cNvSpPr>
          <p:nvPr>
            <p:ph sz="half" idx="2"/>
          </p:nvPr>
        </p:nvSpPr>
        <p:spPr/>
        <p:txBody>
          <a:bodyPr/>
          <a:lstStyle/>
          <a:p>
            <a:r>
              <a:rPr lang="en-US"/>
              <a:t>Provide for independent access and use of diagnostic equipment to the maximum extent possible</a:t>
            </a:r>
          </a:p>
          <a:p>
            <a:r>
              <a:rPr lang="en-US"/>
              <a:t>Applies to </a:t>
            </a:r>
            <a:r>
              <a:rPr lang="en-US" u="sng"/>
              <a:t>new</a:t>
            </a:r>
            <a:r>
              <a:rPr lang="en-US"/>
              <a:t> diagnostic equipment, based on the patient positions that the equipment supports, during patient transfer and diagnostic use</a:t>
            </a:r>
          </a:p>
          <a:p>
            <a:r>
              <a:rPr lang="en-US"/>
              <a:t>Communication features or operable parts – where provided for patient use</a:t>
            </a:r>
          </a:p>
          <a:p>
            <a:endParaRPr lang="en-US"/>
          </a:p>
          <a:p>
            <a:endParaRPr lang="en-US"/>
          </a:p>
        </p:txBody>
      </p:sp>
    </p:spTree>
    <p:extLst>
      <p:ext uri="{BB962C8B-B14F-4D97-AF65-F5344CB8AC3E}">
        <p14:creationId xmlns:p14="http://schemas.microsoft.com/office/powerpoint/2010/main" val="1987212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05EC34-3B2C-46B6-8730-B7F9226498B3}"/>
              </a:ext>
            </a:extLst>
          </p:cNvPr>
          <p:cNvSpPr>
            <a:spLocks noGrp="1"/>
          </p:cNvSpPr>
          <p:nvPr>
            <p:ph type="title"/>
          </p:nvPr>
        </p:nvSpPr>
        <p:spPr/>
        <p:txBody>
          <a:bodyPr>
            <a:normAutofit/>
          </a:bodyPr>
          <a:lstStyle/>
          <a:p>
            <a:pPr algn="ctr"/>
            <a:r>
              <a:rPr lang="en-US" sz="3200"/>
              <a:t>“Diagnostic equipment” Includes:</a:t>
            </a:r>
          </a:p>
        </p:txBody>
      </p:sp>
      <p:sp>
        <p:nvSpPr>
          <p:cNvPr id="14" name="Content Placeholder 13">
            <a:extLst>
              <a:ext uri="{FF2B5EF4-FFF2-40B4-BE49-F238E27FC236}">
                <a16:creationId xmlns:a16="http://schemas.microsoft.com/office/drawing/2014/main" xmlns="" id="{9311803C-253A-4E72-B1B3-69C3A9FA4E73}"/>
              </a:ext>
            </a:extLst>
          </p:cNvPr>
          <p:cNvSpPr>
            <a:spLocks noGrp="1"/>
          </p:cNvSpPr>
          <p:nvPr>
            <p:ph idx="1"/>
          </p:nvPr>
        </p:nvSpPr>
        <p:spPr/>
        <p:txBody>
          <a:bodyPr/>
          <a:lstStyle/>
          <a:p>
            <a:r>
              <a:rPr lang="en-US"/>
              <a:t>Examination tables</a:t>
            </a:r>
          </a:p>
          <a:p>
            <a:r>
              <a:rPr lang="en-US"/>
              <a:t>Examination chairs (including those used for dental or optical exams)</a:t>
            </a:r>
          </a:p>
          <a:p>
            <a:r>
              <a:rPr lang="en-US"/>
              <a:t>Weight scales</a:t>
            </a:r>
          </a:p>
          <a:p>
            <a:r>
              <a:rPr lang="en-US"/>
              <a:t>Radiological equipment</a:t>
            </a:r>
          </a:p>
          <a:p>
            <a:pPr lvl="1"/>
            <a:r>
              <a:rPr lang="en-US"/>
              <a:t>X-ray machines</a:t>
            </a:r>
          </a:p>
          <a:p>
            <a:pPr lvl="1"/>
            <a:r>
              <a:rPr lang="en-US"/>
              <a:t>MRI, CT Scan</a:t>
            </a:r>
          </a:p>
          <a:p>
            <a:pPr lvl="1"/>
            <a:r>
              <a:rPr lang="en-US"/>
              <a:t>Mammography equipment</a:t>
            </a:r>
          </a:p>
          <a:p>
            <a:r>
              <a:rPr lang="en-US"/>
              <a:t>Other MDE</a:t>
            </a:r>
          </a:p>
          <a:p>
            <a:endParaRPr lang="en-US"/>
          </a:p>
        </p:txBody>
      </p:sp>
      <p:pic>
        <p:nvPicPr>
          <p:cNvPr id="15" name="Picture 6" descr="Photo of Board member about to transfer onto examination chair.">
            <a:extLst>
              <a:ext uri="{FF2B5EF4-FFF2-40B4-BE49-F238E27FC236}">
                <a16:creationId xmlns:a16="http://schemas.microsoft.com/office/drawing/2014/main" xmlns="" id="{5D175987-7371-4CEB-8A37-633BC4870FCC}"/>
              </a:ext>
            </a:extLst>
          </p:cNvPr>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89893" y="588963"/>
            <a:ext cx="2058401"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18" name="Content Placeholder 6" descr="Photo of wheelchair users next to MRI bed">
            <a:extLst>
              <a:ext uri="{FF2B5EF4-FFF2-40B4-BE49-F238E27FC236}">
                <a16:creationId xmlns:a16="http://schemas.microsoft.com/office/drawing/2014/main" xmlns="" id="{8E63D315-14E5-4B1E-8491-0D48B83499FD}"/>
              </a:ext>
            </a:extLst>
          </p:cNvPr>
          <p:cNvPicPr>
            <a:picLocks noGrp="1" noChangeAspect="1"/>
          </p:cNvPicPr>
          <p:nvPr>
            <p:ph sz="quarter" idx="14"/>
          </p:nvPr>
        </p:nvPicPr>
        <p:blipFill>
          <a:blip r:embed="rId3"/>
          <a:stretch>
            <a:fillRect/>
          </a:stretch>
        </p:blipFill>
        <p:spPr>
          <a:xfrm>
            <a:off x="8489524" y="753450"/>
            <a:ext cx="3225064" cy="2414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Content Placeholder 15" descr="Photo of a weight scale that allows a wheelchair user to roll on and off">
            <a:extLst>
              <a:ext uri="{FF2B5EF4-FFF2-40B4-BE49-F238E27FC236}">
                <a16:creationId xmlns:a16="http://schemas.microsoft.com/office/drawing/2014/main" xmlns="" id="{41589737-856B-4474-8BD1-A3622FD9864B}"/>
              </a:ext>
            </a:extLst>
          </p:cNvPr>
          <p:cNvPicPr>
            <a:picLocks noGrp="1" noChangeAspect="1"/>
          </p:cNvPicPr>
          <p:nvPr>
            <p:ph sz="quarter" idx="15"/>
          </p:nvPr>
        </p:nvPicPr>
        <p:blipFill>
          <a:blip r:embed="rId4">
            <a:extLst>
              <a:ext uri="{28A0092B-C50C-407E-A947-70E740481C1C}">
                <a14:useLocalDpi xmlns:a14="http://schemas.microsoft.com/office/drawing/2010/main" val="0"/>
              </a:ext>
            </a:extLst>
          </a:blip>
          <a:srcRect/>
          <a:stretch/>
        </p:blipFill>
        <p:spPr>
          <a:xfrm>
            <a:off x="5586141" y="3378879"/>
            <a:ext cx="2265903" cy="26964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3" descr="Photo of a woman using a wheelchair pulled up underneath eye examination equipment, adequate knee and toe space is provided.">
            <a:extLst>
              <a:ext uri="{FF2B5EF4-FFF2-40B4-BE49-F238E27FC236}">
                <a16:creationId xmlns:a16="http://schemas.microsoft.com/office/drawing/2014/main" xmlns="" id="{FEC16F46-E888-473C-B6F3-B395814B6A74}"/>
              </a:ext>
            </a:extLst>
          </p:cNvPr>
          <p:cNvPicPr>
            <a:picLocks noGrp="1" noChangeAspect="1" noChangeArrowheads="1"/>
          </p:cNvPicPr>
          <p:nvPr>
            <p:ph sz="quarter" idx="16"/>
          </p:nvPr>
        </p:nvPicPr>
        <p:blipFill>
          <a:blip r:embed="rId5" cstate="email">
            <a:extLst>
              <a:ext uri="{28A0092B-C50C-407E-A947-70E740481C1C}">
                <a14:useLocalDpi xmlns:a14="http://schemas.microsoft.com/office/drawing/2010/main"/>
              </a:ext>
            </a:extLst>
          </a:blip>
          <a:srcRect/>
          <a:stretch>
            <a:fillRect/>
          </a:stretch>
        </p:blipFill>
        <p:spPr bwMode="auto">
          <a:xfrm>
            <a:off x="9072655" y="3332163"/>
            <a:ext cx="2058802"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xmlns="" id="{F5A42BD4-D5A4-4188-84ED-BD24349071A9}"/>
              </a:ext>
            </a:extLst>
          </p:cNvPr>
          <p:cNvSpPr>
            <a:spLocks noGrp="1"/>
          </p:cNvSpPr>
          <p:nvPr>
            <p:ph type="sldNum" sz="quarter" idx="12"/>
          </p:nvPr>
        </p:nvSpPr>
        <p:spPr/>
        <p:txBody>
          <a:bodyPr/>
          <a:lstStyle/>
          <a:p>
            <a:fld id="{ACE203BA-D97E-4452-8126-3C27CACD36C8}" type="slidenum">
              <a:rPr lang="en-US" smtClean="0"/>
              <a:t>14</a:t>
            </a:fld>
            <a:endParaRPr lang="en-US"/>
          </a:p>
        </p:txBody>
      </p:sp>
    </p:spTree>
    <p:extLst>
      <p:ext uri="{BB962C8B-B14F-4D97-AF65-F5344CB8AC3E}">
        <p14:creationId xmlns:p14="http://schemas.microsoft.com/office/powerpoint/2010/main" val="3388779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05EC34-3B2C-46B6-8730-B7F9226498B3}"/>
              </a:ext>
            </a:extLst>
          </p:cNvPr>
          <p:cNvSpPr>
            <a:spLocks noGrp="1"/>
          </p:cNvSpPr>
          <p:nvPr>
            <p:ph type="title"/>
          </p:nvPr>
        </p:nvSpPr>
        <p:spPr/>
        <p:txBody>
          <a:bodyPr>
            <a:noAutofit/>
          </a:bodyPr>
          <a:lstStyle/>
          <a:p>
            <a:pPr algn="ctr"/>
            <a:r>
              <a:rPr lang="en-US" sz="3200"/>
              <a:t>“Diagnostic equipment” Does not include:</a:t>
            </a:r>
          </a:p>
        </p:txBody>
      </p:sp>
      <p:sp>
        <p:nvSpPr>
          <p:cNvPr id="7" name="Content Placeholder 6">
            <a:extLst>
              <a:ext uri="{FF2B5EF4-FFF2-40B4-BE49-F238E27FC236}">
                <a16:creationId xmlns:a16="http://schemas.microsoft.com/office/drawing/2014/main" xmlns="" id="{1DF46926-63DA-41A0-A2EB-7EE762584A04}"/>
              </a:ext>
            </a:extLst>
          </p:cNvPr>
          <p:cNvSpPr>
            <a:spLocks noGrp="1"/>
          </p:cNvSpPr>
          <p:nvPr>
            <p:ph idx="1"/>
          </p:nvPr>
        </p:nvSpPr>
        <p:spPr/>
        <p:txBody>
          <a:bodyPr/>
          <a:lstStyle/>
          <a:p>
            <a:r>
              <a:rPr lang="en-US"/>
              <a:t>Personal devices</a:t>
            </a:r>
          </a:p>
          <a:p>
            <a:pPr lvl="1"/>
            <a:r>
              <a:rPr lang="en-US"/>
              <a:t>Blood glucose monitors</a:t>
            </a:r>
          </a:p>
          <a:p>
            <a:pPr lvl="1"/>
            <a:endParaRPr lang="en-US"/>
          </a:p>
          <a:p>
            <a:r>
              <a:rPr lang="en-US"/>
              <a:t>Positioning aids</a:t>
            </a:r>
          </a:p>
          <a:p>
            <a:pPr lvl="1"/>
            <a:r>
              <a:rPr lang="en-US">
                <a:cs typeface="Calibri"/>
              </a:rPr>
              <a:t>Wedges</a:t>
            </a:r>
          </a:p>
          <a:p>
            <a:pPr lvl="1"/>
            <a:endParaRPr lang="en-US">
              <a:cs typeface="Calibri"/>
            </a:endParaRPr>
          </a:p>
          <a:p>
            <a:r>
              <a:rPr lang="en-US">
                <a:cs typeface="Calibri"/>
              </a:rPr>
              <a:t>Surgical and medical instruments</a:t>
            </a:r>
          </a:p>
          <a:p>
            <a:pPr lvl="1"/>
            <a:r>
              <a:rPr lang="en-US">
                <a:cs typeface="Calibri"/>
              </a:rPr>
              <a:t>Stethoscopes</a:t>
            </a:r>
          </a:p>
          <a:p>
            <a:pPr lvl="1"/>
            <a:r>
              <a:rPr lang="en-US">
                <a:cs typeface="Calibri"/>
              </a:rPr>
              <a:t>Forceps, scalpels</a:t>
            </a:r>
          </a:p>
          <a:p>
            <a:pPr lvl="1"/>
            <a:endParaRPr lang="en-US"/>
          </a:p>
        </p:txBody>
      </p:sp>
      <p:pic>
        <p:nvPicPr>
          <p:cNvPr id="10" name="Content Placeholder 8" descr="Picture of blood glucose monitor">
            <a:extLst>
              <a:ext uri="{FF2B5EF4-FFF2-40B4-BE49-F238E27FC236}">
                <a16:creationId xmlns:a16="http://schemas.microsoft.com/office/drawing/2014/main" xmlns="" id="{CE816FA9-D134-4E88-82C3-F51768CE1D8B}"/>
              </a:ext>
            </a:extLst>
          </p:cNvPr>
          <p:cNvPicPr>
            <a:picLocks noGrp="1" noChangeAspect="1"/>
          </p:cNvPicPr>
          <p:nvPr>
            <p:ph sz="half" idx="2"/>
          </p:nvPr>
        </p:nvPicPr>
        <p:blipFill>
          <a:blip r:embed="rId2"/>
          <a:stretch>
            <a:fillRect/>
          </a:stretch>
        </p:blipFill>
        <p:spPr>
          <a:xfrm>
            <a:off x="6911143" y="673842"/>
            <a:ext cx="3090940" cy="267027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1" name="Content Placeholder 10" descr="Picture of woman lying in the supine position on a dexscan machine">
            <a:extLst>
              <a:ext uri="{FF2B5EF4-FFF2-40B4-BE49-F238E27FC236}">
                <a16:creationId xmlns:a16="http://schemas.microsoft.com/office/drawing/2014/main" xmlns="" id="{74F540BB-8F78-48E7-ADA7-901B2A2C420E}"/>
              </a:ext>
            </a:extLst>
          </p:cNvPr>
          <p:cNvPicPr>
            <a:picLocks noGrp="1" noChangeAspect="1"/>
          </p:cNvPicPr>
          <p:nvPr>
            <p:ph sz="half" idx="13"/>
          </p:nvPr>
        </p:nvPicPr>
        <p:blipFill>
          <a:blip r:embed="rId3"/>
          <a:stretch>
            <a:fillRect/>
          </a:stretch>
        </p:blipFill>
        <p:spPr>
          <a:xfrm>
            <a:off x="6931408" y="3427413"/>
            <a:ext cx="3050409" cy="284003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a:extLst>
              <a:ext uri="{FF2B5EF4-FFF2-40B4-BE49-F238E27FC236}">
                <a16:creationId xmlns:a16="http://schemas.microsoft.com/office/drawing/2014/main" xmlns="" id="{F5A42BD4-D5A4-4188-84ED-BD24349071A9}"/>
              </a:ext>
            </a:extLst>
          </p:cNvPr>
          <p:cNvSpPr>
            <a:spLocks noGrp="1"/>
          </p:cNvSpPr>
          <p:nvPr>
            <p:ph type="sldNum" sz="quarter" idx="12"/>
          </p:nvPr>
        </p:nvSpPr>
        <p:spPr/>
        <p:txBody>
          <a:bodyPr/>
          <a:lstStyle/>
          <a:p>
            <a:fld id="{ACE203BA-D97E-4452-8126-3C27CACD36C8}" type="slidenum">
              <a:rPr lang="en-US" smtClean="0"/>
              <a:t>15</a:t>
            </a:fld>
            <a:endParaRPr lang="en-US"/>
          </a:p>
        </p:txBody>
      </p:sp>
    </p:spTree>
    <p:extLst>
      <p:ext uri="{BB962C8B-B14F-4D97-AF65-F5344CB8AC3E}">
        <p14:creationId xmlns:p14="http://schemas.microsoft.com/office/powerpoint/2010/main" val="1433445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BAF86809-4A51-42B9-BB29-8613D0624D32}"/>
              </a:ext>
            </a:extLst>
          </p:cNvPr>
          <p:cNvSpPr>
            <a:spLocks noGrp="1"/>
          </p:cNvSpPr>
          <p:nvPr>
            <p:ph type="title"/>
          </p:nvPr>
        </p:nvSpPr>
        <p:spPr/>
        <p:txBody>
          <a:bodyPr/>
          <a:lstStyle/>
          <a:p>
            <a:r>
              <a:rPr lang="en-US"/>
              <a:t>Equivalent facilitation</a:t>
            </a:r>
          </a:p>
        </p:txBody>
      </p:sp>
      <p:sp>
        <p:nvSpPr>
          <p:cNvPr id="2" name="Content Placeholder 1">
            <a:extLst>
              <a:ext uri="{FF2B5EF4-FFF2-40B4-BE49-F238E27FC236}">
                <a16:creationId xmlns:a16="http://schemas.microsoft.com/office/drawing/2014/main" xmlns="" id="{EE493224-E2EA-4CB9-9E6F-B3ABB9F3C2FF}"/>
              </a:ext>
            </a:extLst>
          </p:cNvPr>
          <p:cNvSpPr>
            <a:spLocks noGrp="1"/>
          </p:cNvSpPr>
          <p:nvPr>
            <p:ph idx="1"/>
          </p:nvPr>
        </p:nvSpPr>
        <p:spPr/>
        <p:txBody>
          <a:bodyPr/>
          <a:lstStyle/>
          <a:p>
            <a:r>
              <a:rPr lang="en-US"/>
              <a:t>MDE language is different than 2010 ADA</a:t>
            </a:r>
          </a:p>
        </p:txBody>
      </p:sp>
      <p:sp>
        <p:nvSpPr>
          <p:cNvPr id="9" name="Content Placeholder 8">
            <a:extLst>
              <a:ext uri="{FF2B5EF4-FFF2-40B4-BE49-F238E27FC236}">
                <a16:creationId xmlns:a16="http://schemas.microsoft.com/office/drawing/2014/main" xmlns="" id="{F400083D-5838-48EA-8CC6-1F69F918484C}"/>
              </a:ext>
            </a:extLst>
          </p:cNvPr>
          <p:cNvSpPr>
            <a:spLocks noGrp="1"/>
          </p:cNvSpPr>
          <p:nvPr>
            <p:ph sz="half" idx="2"/>
          </p:nvPr>
        </p:nvSpPr>
        <p:spPr/>
        <p:txBody>
          <a:bodyPr>
            <a:normAutofit/>
          </a:bodyPr>
          <a:lstStyle/>
          <a:p>
            <a:pPr marL="0" indent="0" algn="ctr">
              <a:buNone/>
            </a:pPr>
            <a:r>
              <a:rPr lang="en-US" sz="3600" i="1"/>
              <a:t>The use of alternative designs or technologies that result in substantially equivalent or greater accessibility and usability than specified in the MDE Standards is permitted.</a:t>
            </a:r>
          </a:p>
        </p:txBody>
      </p:sp>
      <p:grpSp>
        <p:nvGrpSpPr>
          <p:cNvPr id="11" name="Graphic 9" descr="Picture of scale of justice">
            <a:extLst>
              <a:ext uri="{FF2B5EF4-FFF2-40B4-BE49-F238E27FC236}">
                <a16:creationId xmlns:a16="http://schemas.microsoft.com/office/drawing/2014/main" xmlns="" id="{C22F9ECC-326E-424D-9905-884118834184}"/>
              </a:ext>
            </a:extLst>
          </p:cNvPr>
          <p:cNvGrpSpPr/>
          <p:nvPr/>
        </p:nvGrpSpPr>
        <p:grpSpPr>
          <a:xfrm>
            <a:off x="600074" y="3429000"/>
            <a:ext cx="3292505" cy="2519613"/>
            <a:chOff x="450022" y="3191412"/>
            <a:chExt cx="3818796" cy="2895314"/>
          </a:xfrm>
          <a:solidFill>
            <a:schemeClr val="bg1"/>
          </a:solidFill>
        </p:grpSpPr>
        <p:sp>
          <p:nvSpPr>
            <p:cNvPr id="12" name="Freeform: Shape 11">
              <a:extLst>
                <a:ext uri="{FF2B5EF4-FFF2-40B4-BE49-F238E27FC236}">
                  <a16:creationId xmlns:a16="http://schemas.microsoft.com/office/drawing/2014/main" xmlns="" id="{2378293F-0E1E-4B1E-A2FE-835AE8825256}"/>
                </a:ext>
              </a:extLst>
            </p:cNvPr>
            <p:cNvSpPr/>
            <p:nvPr/>
          </p:nvSpPr>
          <p:spPr>
            <a:xfrm>
              <a:off x="1261223" y="3972191"/>
              <a:ext cx="2232255" cy="2114535"/>
            </a:xfrm>
            <a:custGeom>
              <a:avLst/>
              <a:gdLst>
                <a:gd name="connsiteX0" fmla="*/ 2232255 w 2232255"/>
                <a:gd name="connsiteY0" fmla="*/ 2114536 h 2114535"/>
                <a:gd name="connsiteX1" fmla="*/ 2095700 w 2232255"/>
                <a:gd name="connsiteY1" fmla="*/ 1935718 h 2114535"/>
                <a:gd name="connsiteX2" fmla="*/ 1840563 w 2232255"/>
                <a:gd name="connsiteY2" fmla="*/ 1919845 h 2114535"/>
                <a:gd name="connsiteX3" fmla="*/ 1690545 w 2232255"/>
                <a:gd name="connsiteY3" fmla="*/ 1919845 h 2114535"/>
                <a:gd name="connsiteX4" fmla="*/ 1673938 w 2232255"/>
                <a:gd name="connsiteY4" fmla="*/ 1848488 h 2114535"/>
                <a:gd name="connsiteX5" fmla="*/ 1396427 w 2232255"/>
                <a:gd name="connsiteY5" fmla="*/ 1847817 h 2114535"/>
                <a:gd name="connsiteX6" fmla="*/ 1397618 w 2232255"/>
                <a:gd name="connsiteY6" fmla="*/ 1761182 h 2114535"/>
                <a:gd name="connsiteX7" fmla="*/ 1245741 w 2232255"/>
                <a:gd name="connsiteY7" fmla="*/ 1761182 h 2114535"/>
                <a:gd name="connsiteX8" fmla="*/ 1233335 w 2232255"/>
                <a:gd name="connsiteY8" fmla="*/ 1425145 h 2114535"/>
                <a:gd name="connsiteX9" fmla="*/ 1349293 w 2232255"/>
                <a:gd name="connsiteY9" fmla="*/ 1058766 h 2114535"/>
                <a:gd name="connsiteX10" fmla="*/ 1248566 w 2232255"/>
                <a:gd name="connsiteY10" fmla="*/ 664331 h 2114535"/>
                <a:gd name="connsiteX11" fmla="*/ 1195664 w 2232255"/>
                <a:gd name="connsiteY11" fmla="*/ 449971 h 2114535"/>
                <a:gd name="connsiteX12" fmla="*/ 1194783 w 2232255"/>
                <a:gd name="connsiteY12" fmla="*/ 365060 h 2114535"/>
                <a:gd name="connsiteX13" fmla="*/ 1194783 w 2232255"/>
                <a:gd name="connsiteY13" fmla="*/ 249893 h 2114535"/>
                <a:gd name="connsiteX14" fmla="*/ 1231649 w 2232255"/>
                <a:gd name="connsiteY14" fmla="*/ 223023 h 2114535"/>
                <a:gd name="connsiteX15" fmla="*/ 1260058 w 2232255"/>
                <a:gd name="connsiteY15" fmla="*/ 179742 h 2114535"/>
                <a:gd name="connsiteX16" fmla="*/ 1262563 w 2232255"/>
                <a:gd name="connsiteY16" fmla="*/ 74914 h 2114535"/>
                <a:gd name="connsiteX17" fmla="*/ 1088998 w 2232255"/>
                <a:gd name="connsiteY17" fmla="*/ 0 h 2114535"/>
                <a:gd name="connsiteX18" fmla="*/ 969174 w 2232255"/>
                <a:gd name="connsiteY18" fmla="*/ 110933 h 2114535"/>
                <a:gd name="connsiteX19" fmla="*/ 994291 w 2232255"/>
                <a:gd name="connsiteY19" fmla="*/ 202482 h 2114535"/>
                <a:gd name="connsiteX20" fmla="*/ 1044783 w 2232255"/>
                <a:gd name="connsiteY20" fmla="*/ 262409 h 2114535"/>
                <a:gd name="connsiteX21" fmla="*/ 1040625 w 2232255"/>
                <a:gd name="connsiteY21" fmla="*/ 477822 h 2114535"/>
                <a:gd name="connsiteX22" fmla="*/ 980380 w 2232255"/>
                <a:gd name="connsiteY22" fmla="*/ 695025 h 2114535"/>
                <a:gd name="connsiteX23" fmla="*/ 889845 w 2232255"/>
                <a:gd name="connsiteY23" fmla="*/ 1067243 h 2114535"/>
                <a:gd name="connsiteX24" fmla="*/ 1006888 w 2232255"/>
                <a:gd name="connsiteY24" fmla="*/ 1422416 h 2114535"/>
                <a:gd name="connsiteX25" fmla="*/ 994662 w 2232255"/>
                <a:gd name="connsiteY25" fmla="*/ 1759296 h 2114535"/>
                <a:gd name="connsiteX26" fmla="*/ 922134 w 2232255"/>
                <a:gd name="connsiteY26" fmla="*/ 1759296 h 2114535"/>
                <a:gd name="connsiteX27" fmla="*/ 837186 w 2232255"/>
                <a:gd name="connsiteY27" fmla="*/ 1759296 h 2114535"/>
                <a:gd name="connsiteX28" fmla="*/ 837186 w 2232255"/>
                <a:gd name="connsiteY28" fmla="*/ 1840702 h 2114535"/>
                <a:gd name="connsiteX29" fmla="*/ 786998 w 2232255"/>
                <a:gd name="connsiteY29" fmla="*/ 1843049 h 2114535"/>
                <a:gd name="connsiteX30" fmla="*/ 579325 w 2232255"/>
                <a:gd name="connsiteY30" fmla="*/ 1843049 h 2114535"/>
                <a:gd name="connsiteX31" fmla="*/ 548492 w 2232255"/>
                <a:gd name="connsiteY31" fmla="*/ 1913139 h 2114535"/>
                <a:gd name="connsiteX32" fmla="*/ 348344 w 2232255"/>
                <a:gd name="connsiteY32" fmla="*/ 1914592 h 2114535"/>
                <a:gd name="connsiteX33" fmla="*/ 206759 w 2232255"/>
                <a:gd name="connsiteY33" fmla="*/ 1916311 h 2114535"/>
                <a:gd name="connsiteX34" fmla="*/ 61012 w 2232255"/>
                <a:gd name="connsiteY34" fmla="*/ 1984067 h 2114535"/>
                <a:gd name="connsiteX35" fmla="*/ 0 w 2232255"/>
                <a:gd name="connsiteY35" fmla="*/ 2114531 h 2114535"/>
                <a:gd name="connsiteX36" fmla="*/ 1909358 w 2232255"/>
                <a:gd name="connsiteY36" fmla="*/ 2114531 h 2114535"/>
                <a:gd name="connsiteX37" fmla="*/ 2232255 w 2232255"/>
                <a:gd name="connsiteY37" fmla="*/ 2114536 h 211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2255" h="2114535">
                  <a:moveTo>
                    <a:pt x="2232255" y="2114536"/>
                  </a:moveTo>
                  <a:cubicBezTo>
                    <a:pt x="2227555" y="2029692"/>
                    <a:pt x="2169614" y="1971846"/>
                    <a:pt x="2095700" y="1935718"/>
                  </a:cubicBezTo>
                  <a:cubicBezTo>
                    <a:pt x="2024277" y="1900814"/>
                    <a:pt x="1915706" y="1919845"/>
                    <a:pt x="1840563" y="1919845"/>
                  </a:cubicBezTo>
                  <a:cubicBezTo>
                    <a:pt x="1790562" y="1919845"/>
                    <a:pt x="1740556" y="1919845"/>
                    <a:pt x="1690545" y="1919845"/>
                  </a:cubicBezTo>
                  <a:cubicBezTo>
                    <a:pt x="1655583" y="1919845"/>
                    <a:pt x="1690269" y="1848526"/>
                    <a:pt x="1673938" y="1848488"/>
                  </a:cubicBezTo>
                  <a:cubicBezTo>
                    <a:pt x="1581436" y="1848264"/>
                    <a:pt x="1488929" y="1848041"/>
                    <a:pt x="1396427" y="1847817"/>
                  </a:cubicBezTo>
                  <a:cubicBezTo>
                    <a:pt x="1396827" y="1818942"/>
                    <a:pt x="1397218" y="1790057"/>
                    <a:pt x="1397618" y="1761182"/>
                  </a:cubicBezTo>
                  <a:cubicBezTo>
                    <a:pt x="1346997" y="1761182"/>
                    <a:pt x="1296367" y="1761182"/>
                    <a:pt x="1245741" y="1761182"/>
                  </a:cubicBezTo>
                  <a:cubicBezTo>
                    <a:pt x="1386788" y="1674142"/>
                    <a:pt x="1377210" y="1502088"/>
                    <a:pt x="1233335" y="1425145"/>
                  </a:cubicBezTo>
                  <a:cubicBezTo>
                    <a:pt x="1305454" y="1315598"/>
                    <a:pt x="1355736" y="1192211"/>
                    <a:pt x="1349293" y="1058766"/>
                  </a:cubicBezTo>
                  <a:cubicBezTo>
                    <a:pt x="1342639" y="921134"/>
                    <a:pt x="1292447" y="793818"/>
                    <a:pt x="1248566" y="664331"/>
                  </a:cubicBezTo>
                  <a:cubicBezTo>
                    <a:pt x="1223358" y="589931"/>
                    <a:pt x="1205094" y="527685"/>
                    <a:pt x="1195664" y="449971"/>
                  </a:cubicBezTo>
                  <a:cubicBezTo>
                    <a:pt x="1192287" y="422153"/>
                    <a:pt x="1194783" y="393016"/>
                    <a:pt x="1194783" y="365060"/>
                  </a:cubicBezTo>
                  <a:cubicBezTo>
                    <a:pt x="1194783" y="337333"/>
                    <a:pt x="1182338" y="274982"/>
                    <a:pt x="1194783" y="249893"/>
                  </a:cubicBezTo>
                  <a:cubicBezTo>
                    <a:pt x="1200507" y="238349"/>
                    <a:pt x="1223105" y="233791"/>
                    <a:pt x="1231649" y="223023"/>
                  </a:cubicBezTo>
                  <a:cubicBezTo>
                    <a:pt x="1243108" y="208598"/>
                    <a:pt x="1253838" y="196972"/>
                    <a:pt x="1260058" y="179742"/>
                  </a:cubicBezTo>
                  <a:cubicBezTo>
                    <a:pt x="1271702" y="147457"/>
                    <a:pt x="1277460" y="107818"/>
                    <a:pt x="1262563" y="74914"/>
                  </a:cubicBezTo>
                  <a:cubicBezTo>
                    <a:pt x="1228949" y="686"/>
                    <a:pt x="1158621" y="0"/>
                    <a:pt x="1088998" y="0"/>
                  </a:cubicBezTo>
                  <a:cubicBezTo>
                    <a:pt x="1027024" y="0"/>
                    <a:pt x="974441" y="48501"/>
                    <a:pt x="969174" y="110933"/>
                  </a:cubicBezTo>
                  <a:cubicBezTo>
                    <a:pt x="966497" y="142656"/>
                    <a:pt x="974779" y="177375"/>
                    <a:pt x="994291" y="202482"/>
                  </a:cubicBezTo>
                  <a:cubicBezTo>
                    <a:pt x="1010955" y="223933"/>
                    <a:pt x="1044783" y="235725"/>
                    <a:pt x="1044783" y="262409"/>
                  </a:cubicBezTo>
                  <a:cubicBezTo>
                    <a:pt x="1044783" y="334123"/>
                    <a:pt x="1048679" y="406503"/>
                    <a:pt x="1040625" y="477822"/>
                  </a:cubicBezTo>
                  <a:cubicBezTo>
                    <a:pt x="1031967" y="554488"/>
                    <a:pt x="1005383" y="621859"/>
                    <a:pt x="980380" y="695025"/>
                  </a:cubicBezTo>
                  <a:cubicBezTo>
                    <a:pt x="938493" y="817617"/>
                    <a:pt x="895359" y="937051"/>
                    <a:pt x="889845" y="1067243"/>
                  </a:cubicBezTo>
                  <a:cubicBezTo>
                    <a:pt x="884601" y="1190816"/>
                    <a:pt x="933388" y="1324242"/>
                    <a:pt x="1006888" y="1422416"/>
                  </a:cubicBezTo>
                  <a:cubicBezTo>
                    <a:pt x="863670" y="1500026"/>
                    <a:pt x="851268" y="1673143"/>
                    <a:pt x="994662" y="1759296"/>
                  </a:cubicBezTo>
                  <a:cubicBezTo>
                    <a:pt x="970483" y="1759296"/>
                    <a:pt x="946304" y="1759296"/>
                    <a:pt x="922134" y="1759296"/>
                  </a:cubicBezTo>
                  <a:cubicBezTo>
                    <a:pt x="908633" y="1759296"/>
                    <a:pt x="847182" y="1750090"/>
                    <a:pt x="837186" y="1759296"/>
                  </a:cubicBezTo>
                  <a:cubicBezTo>
                    <a:pt x="828661" y="1767145"/>
                    <a:pt x="837186" y="1827648"/>
                    <a:pt x="837186" y="1840702"/>
                  </a:cubicBezTo>
                  <a:cubicBezTo>
                    <a:pt x="837186" y="1845864"/>
                    <a:pt x="792604" y="1843049"/>
                    <a:pt x="786998" y="1843049"/>
                  </a:cubicBezTo>
                  <a:cubicBezTo>
                    <a:pt x="717775" y="1843049"/>
                    <a:pt x="648552" y="1843049"/>
                    <a:pt x="579325" y="1843049"/>
                  </a:cubicBezTo>
                  <a:cubicBezTo>
                    <a:pt x="533714" y="1843049"/>
                    <a:pt x="589664" y="1912844"/>
                    <a:pt x="548492" y="1913139"/>
                  </a:cubicBezTo>
                  <a:cubicBezTo>
                    <a:pt x="481775" y="1913620"/>
                    <a:pt x="415057" y="1914106"/>
                    <a:pt x="348344" y="1914592"/>
                  </a:cubicBezTo>
                  <a:cubicBezTo>
                    <a:pt x="305371" y="1914896"/>
                    <a:pt x="248626" y="1905281"/>
                    <a:pt x="206759" y="1916311"/>
                  </a:cubicBezTo>
                  <a:cubicBezTo>
                    <a:pt x="150738" y="1931065"/>
                    <a:pt x="106666" y="1947924"/>
                    <a:pt x="61012" y="1984067"/>
                  </a:cubicBezTo>
                  <a:cubicBezTo>
                    <a:pt x="13421" y="2021748"/>
                    <a:pt x="8134" y="2056162"/>
                    <a:pt x="0" y="2114531"/>
                  </a:cubicBezTo>
                  <a:cubicBezTo>
                    <a:pt x="636456" y="2114531"/>
                    <a:pt x="1272907" y="2114531"/>
                    <a:pt x="1909358" y="2114531"/>
                  </a:cubicBezTo>
                  <a:cubicBezTo>
                    <a:pt x="2016981" y="2114536"/>
                    <a:pt x="2124613" y="2114536"/>
                    <a:pt x="2232255" y="2114536"/>
                  </a:cubicBezTo>
                  <a:close/>
                </a:path>
              </a:pathLst>
            </a:custGeom>
            <a:grpFill/>
            <a:ln w="476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A85FA3E2-F06E-44EC-B8E1-6303A840A632}"/>
                </a:ext>
              </a:extLst>
            </p:cNvPr>
            <p:cNvSpPr/>
            <p:nvPr/>
          </p:nvSpPr>
          <p:spPr>
            <a:xfrm>
              <a:off x="1261223" y="3972191"/>
              <a:ext cx="2232255" cy="2114535"/>
            </a:xfrm>
            <a:custGeom>
              <a:avLst/>
              <a:gdLst>
                <a:gd name="connsiteX0" fmla="*/ 2232255 w 2232255"/>
                <a:gd name="connsiteY0" fmla="*/ 2114536 h 2114535"/>
                <a:gd name="connsiteX1" fmla="*/ 2095700 w 2232255"/>
                <a:gd name="connsiteY1" fmla="*/ 1935718 h 2114535"/>
                <a:gd name="connsiteX2" fmla="*/ 1840563 w 2232255"/>
                <a:gd name="connsiteY2" fmla="*/ 1919845 h 2114535"/>
                <a:gd name="connsiteX3" fmla="*/ 1690545 w 2232255"/>
                <a:gd name="connsiteY3" fmla="*/ 1919845 h 2114535"/>
                <a:gd name="connsiteX4" fmla="*/ 1673938 w 2232255"/>
                <a:gd name="connsiteY4" fmla="*/ 1848488 h 2114535"/>
                <a:gd name="connsiteX5" fmla="*/ 1396427 w 2232255"/>
                <a:gd name="connsiteY5" fmla="*/ 1847817 h 2114535"/>
                <a:gd name="connsiteX6" fmla="*/ 1397618 w 2232255"/>
                <a:gd name="connsiteY6" fmla="*/ 1761182 h 2114535"/>
                <a:gd name="connsiteX7" fmla="*/ 1245741 w 2232255"/>
                <a:gd name="connsiteY7" fmla="*/ 1761182 h 2114535"/>
                <a:gd name="connsiteX8" fmla="*/ 1233335 w 2232255"/>
                <a:gd name="connsiteY8" fmla="*/ 1425145 h 2114535"/>
                <a:gd name="connsiteX9" fmla="*/ 1349293 w 2232255"/>
                <a:gd name="connsiteY9" fmla="*/ 1058766 h 2114535"/>
                <a:gd name="connsiteX10" fmla="*/ 1248566 w 2232255"/>
                <a:gd name="connsiteY10" fmla="*/ 664331 h 2114535"/>
                <a:gd name="connsiteX11" fmla="*/ 1195664 w 2232255"/>
                <a:gd name="connsiteY11" fmla="*/ 449971 h 2114535"/>
                <a:gd name="connsiteX12" fmla="*/ 1194783 w 2232255"/>
                <a:gd name="connsiteY12" fmla="*/ 365060 h 2114535"/>
                <a:gd name="connsiteX13" fmla="*/ 1194783 w 2232255"/>
                <a:gd name="connsiteY13" fmla="*/ 249893 h 2114535"/>
                <a:gd name="connsiteX14" fmla="*/ 1231649 w 2232255"/>
                <a:gd name="connsiteY14" fmla="*/ 223023 h 2114535"/>
                <a:gd name="connsiteX15" fmla="*/ 1260058 w 2232255"/>
                <a:gd name="connsiteY15" fmla="*/ 179742 h 2114535"/>
                <a:gd name="connsiteX16" fmla="*/ 1262563 w 2232255"/>
                <a:gd name="connsiteY16" fmla="*/ 74914 h 2114535"/>
                <a:gd name="connsiteX17" fmla="*/ 1088998 w 2232255"/>
                <a:gd name="connsiteY17" fmla="*/ 0 h 2114535"/>
                <a:gd name="connsiteX18" fmla="*/ 969174 w 2232255"/>
                <a:gd name="connsiteY18" fmla="*/ 110933 h 2114535"/>
                <a:gd name="connsiteX19" fmla="*/ 994291 w 2232255"/>
                <a:gd name="connsiteY19" fmla="*/ 202482 h 2114535"/>
                <a:gd name="connsiteX20" fmla="*/ 1044783 w 2232255"/>
                <a:gd name="connsiteY20" fmla="*/ 262409 h 2114535"/>
                <a:gd name="connsiteX21" fmla="*/ 1040625 w 2232255"/>
                <a:gd name="connsiteY21" fmla="*/ 477822 h 2114535"/>
                <a:gd name="connsiteX22" fmla="*/ 980380 w 2232255"/>
                <a:gd name="connsiteY22" fmla="*/ 695025 h 2114535"/>
                <a:gd name="connsiteX23" fmla="*/ 889845 w 2232255"/>
                <a:gd name="connsiteY23" fmla="*/ 1067243 h 2114535"/>
                <a:gd name="connsiteX24" fmla="*/ 1006888 w 2232255"/>
                <a:gd name="connsiteY24" fmla="*/ 1422416 h 2114535"/>
                <a:gd name="connsiteX25" fmla="*/ 994662 w 2232255"/>
                <a:gd name="connsiteY25" fmla="*/ 1759296 h 2114535"/>
                <a:gd name="connsiteX26" fmla="*/ 922134 w 2232255"/>
                <a:gd name="connsiteY26" fmla="*/ 1759296 h 2114535"/>
                <a:gd name="connsiteX27" fmla="*/ 837186 w 2232255"/>
                <a:gd name="connsiteY27" fmla="*/ 1759296 h 2114535"/>
                <a:gd name="connsiteX28" fmla="*/ 837186 w 2232255"/>
                <a:gd name="connsiteY28" fmla="*/ 1840702 h 2114535"/>
                <a:gd name="connsiteX29" fmla="*/ 786998 w 2232255"/>
                <a:gd name="connsiteY29" fmla="*/ 1843049 h 2114535"/>
                <a:gd name="connsiteX30" fmla="*/ 579325 w 2232255"/>
                <a:gd name="connsiteY30" fmla="*/ 1843049 h 2114535"/>
                <a:gd name="connsiteX31" fmla="*/ 548492 w 2232255"/>
                <a:gd name="connsiteY31" fmla="*/ 1913139 h 2114535"/>
                <a:gd name="connsiteX32" fmla="*/ 348344 w 2232255"/>
                <a:gd name="connsiteY32" fmla="*/ 1914592 h 2114535"/>
                <a:gd name="connsiteX33" fmla="*/ 206759 w 2232255"/>
                <a:gd name="connsiteY33" fmla="*/ 1916311 h 2114535"/>
                <a:gd name="connsiteX34" fmla="*/ 61012 w 2232255"/>
                <a:gd name="connsiteY34" fmla="*/ 1984067 h 2114535"/>
                <a:gd name="connsiteX35" fmla="*/ 0 w 2232255"/>
                <a:gd name="connsiteY35" fmla="*/ 2114531 h 2114535"/>
                <a:gd name="connsiteX36" fmla="*/ 1909358 w 2232255"/>
                <a:gd name="connsiteY36" fmla="*/ 2114531 h 2114535"/>
                <a:gd name="connsiteX37" fmla="*/ 2232255 w 2232255"/>
                <a:gd name="connsiteY37" fmla="*/ 2114536 h 211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2255" h="2114535">
                  <a:moveTo>
                    <a:pt x="2232255" y="2114536"/>
                  </a:moveTo>
                  <a:cubicBezTo>
                    <a:pt x="2227555" y="2029692"/>
                    <a:pt x="2169614" y="1971846"/>
                    <a:pt x="2095700" y="1935718"/>
                  </a:cubicBezTo>
                  <a:cubicBezTo>
                    <a:pt x="2024277" y="1900814"/>
                    <a:pt x="1915706" y="1919845"/>
                    <a:pt x="1840563" y="1919845"/>
                  </a:cubicBezTo>
                  <a:cubicBezTo>
                    <a:pt x="1790562" y="1919845"/>
                    <a:pt x="1740556" y="1919845"/>
                    <a:pt x="1690545" y="1919845"/>
                  </a:cubicBezTo>
                  <a:cubicBezTo>
                    <a:pt x="1655583" y="1919845"/>
                    <a:pt x="1690269" y="1848526"/>
                    <a:pt x="1673938" y="1848488"/>
                  </a:cubicBezTo>
                  <a:cubicBezTo>
                    <a:pt x="1581436" y="1848264"/>
                    <a:pt x="1488929" y="1848041"/>
                    <a:pt x="1396427" y="1847817"/>
                  </a:cubicBezTo>
                  <a:cubicBezTo>
                    <a:pt x="1396827" y="1818942"/>
                    <a:pt x="1397218" y="1790057"/>
                    <a:pt x="1397618" y="1761182"/>
                  </a:cubicBezTo>
                  <a:cubicBezTo>
                    <a:pt x="1346997" y="1761182"/>
                    <a:pt x="1296367" y="1761182"/>
                    <a:pt x="1245741" y="1761182"/>
                  </a:cubicBezTo>
                  <a:cubicBezTo>
                    <a:pt x="1386788" y="1674142"/>
                    <a:pt x="1377210" y="1502088"/>
                    <a:pt x="1233335" y="1425145"/>
                  </a:cubicBezTo>
                  <a:cubicBezTo>
                    <a:pt x="1305454" y="1315598"/>
                    <a:pt x="1355736" y="1192211"/>
                    <a:pt x="1349293" y="1058766"/>
                  </a:cubicBezTo>
                  <a:cubicBezTo>
                    <a:pt x="1342639" y="921134"/>
                    <a:pt x="1292447" y="793818"/>
                    <a:pt x="1248566" y="664331"/>
                  </a:cubicBezTo>
                  <a:cubicBezTo>
                    <a:pt x="1223358" y="589931"/>
                    <a:pt x="1205094" y="527685"/>
                    <a:pt x="1195664" y="449971"/>
                  </a:cubicBezTo>
                  <a:cubicBezTo>
                    <a:pt x="1192287" y="422153"/>
                    <a:pt x="1194783" y="393016"/>
                    <a:pt x="1194783" y="365060"/>
                  </a:cubicBezTo>
                  <a:cubicBezTo>
                    <a:pt x="1194783" y="337333"/>
                    <a:pt x="1182338" y="274982"/>
                    <a:pt x="1194783" y="249893"/>
                  </a:cubicBezTo>
                  <a:cubicBezTo>
                    <a:pt x="1200507" y="238349"/>
                    <a:pt x="1223105" y="233791"/>
                    <a:pt x="1231649" y="223023"/>
                  </a:cubicBezTo>
                  <a:cubicBezTo>
                    <a:pt x="1243108" y="208598"/>
                    <a:pt x="1253838" y="196972"/>
                    <a:pt x="1260058" y="179742"/>
                  </a:cubicBezTo>
                  <a:cubicBezTo>
                    <a:pt x="1271702" y="147457"/>
                    <a:pt x="1277460" y="107818"/>
                    <a:pt x="1262563" y="74914"/>
                  </a:cubicBezTo>
                  <a:cubicBezTo>
                    <a:pt x="1228949" y="686"/>
                    <a:pt x="1158621" y="0"/>
                    <a:pt x="1088998" y="0"/>
                  </a:cubicBezTo>
                  <a:cubicBezTo>
                    <a:pt x="1027024" y="0"/>
                    <a:pt x="974441" y="48501"/>
                    <a:pt x="969174" y="110933"/>
                  </a:cubicBezTo>
                  <a:cubicBezTo>
                    <a:pt x="966497" y="142656"/>
                    <a:pt x="974779" y="177375"/>
                    <a:pt x="994291" y="202482"/>
                  </a:cubicBezTo>
                  <a:cubicBezTo>
                    <a:pt x="1010955" y="223933"/>
                    <a:pt x="1044783" y="235725"/>
                    <a:pt x="1044783" y="262409"/>
                  </a:cubicBezTo>
                  <a:cubicBezTo>
                    <a:pt x="1044783" y="334123"/>
                    <a:pt x="1048679" y="406503"/>
                    <a:pt x="1040625" y="477822"/>
                  </a:cubicBezTo>
                  <a:cubicBezTo>
                    <a:pt x="1031967" y="554488"/>
                    <a:pt x="1005383" y="621859"/>
                    <a:pt x="980380" y="695025"/>
                  </a:cubicBezTo>
                  <a:cubicBezTo>
                    <a:pt x="938493" y="817617"/>
                    <a:pt x="895359" y="937051"/>
                    <a:pt x="889845" y="1067243"/>
                  </a:cubicBezTo>
                  <a:cubicBezTo>
                    <a:pt x="884601" y="1190816"/>
                    <a:pt x="933388" y="1324242"/>
                    <a:pt x="1006888" y="1422416"/>
                  </a:cubicBezTo>
                  <a:cubicBezTo>
                    <a:pt x="863670" y="1500026"/>
                    <a:pt x="851268" y="1673143"/>
                    <a:pt x="994662" y="1759296"/>
                  </a:cubicBezTo>
                  <a:cubicBezTo>
                    <a:pt x="970483" y="1759296"/>
                    <a:pt x="946304" y="1759296"/>
                    <a:pt x="922134" y="1759296"/>
                  </a:cubicBezTo>
                  <a:cubicBezTo>
                    <a:pt x="908633" y="1759296"/>
                    <a:pt x="847182" y="1750090"/>
                    <a:pt x="837186" y="1759296"/>
                  </a:cubicBezTo>
                  <a:cubicBezTo>
                    <a:pt x="828661" y="1767145"/>
                    <a:pt x="837186" y="1827648"/>
                    <a:pt x="837186" y="1840702"/>
                  </a:cubicBezTo>
                  <a:cubicBezTo>
                    <a:pt x="837186" y="1845864"/>
                    <a:pt x="792604" y="1843049"/>
                    <a:pt x="786998" y="1843049"/>
                  </a:cubicBezTo>
                  <a:cubicBezTo>
                    <a:pt x="717775" y="1843049"/>
                    <a:pt x="648552" y="1843049"/>
                    <a:pt x="579325" y="1843049"/>
                  </a:cubicBezTo>
                  <a:cubicBezTo>
                    <a:pt x="533714" y="1843049"/>
                    <a:pt x="589664" y="1912844"/>
                    <a:pt x="548492" y="1913139"/>
                  </a:cubicBezTo>
                  <a:cubicBezTo>
                    <a:pt x="481775" y="1913620"/>
                    <a:pt x="415057" y="1914106"/>
                    <a:pt x="348344" y="1914592"/>
                  </a:cubicBezTo>
                  <a:cubicBezTo>
                    <a:pt x="305371" y="1914896"/>
                    <a:pt x="248626" y="1905281"/>
                    <a:pt x="206759" y="1916311"/>
                  </a:cubicBezTo>
                  <a:cubicBezTo>
                    <a:pt x="150738" y="1931065"/>
                    <a:pt x="106666" y="1947924"/>
                    <a:pt x="61012" y="1984067"/>
                  </a:cubicBezTo>
                  <a:cubicBezTo>
                    <a:pt x="13421" y="2021748"/>
                    <a:pt x="8134" y="2056162"/>
                    <a:pt x="0" y="2114531"/>
                  </a:cubicBezTo>
                  <a:cubicBezTo>
                    <a:pt x="636456" y="2114531"/>
                    <a:pt x="1272907" y="2114531"/>
                    <a:pt x="1909358" y="2114531"/>
                  </a:cubicBezTo>
                  <a:cubicBezTo>
                    <a:pt x="2016981" y="2114536"/>
                    <a:pt x="2124613" y="2114536"/>
                    <a:pt x="2232255" y="2114536"/>
                  </a:cubicBezTo>
                </a:path>
              </a:pathLst>
            </a:custGeom>
            <a:grpFill/>
            <a:ln w="4448" cap="rnd">
              <a:solidFill>
                <a:srgbClr val="000000"/>
              </a:solidFill>
              <a:prstDash val="solid"/>
              <a:round/>
            </a:ln>
          </p:spPr>
          <p:txBody>
            <a:bodyPr rtlCol="0" anchor="ctr"/>
            <a:lstStyle/>
            <a:p>
              <a:endParaRPr lang="en-US"/>
            </a:p>
          </p:txBody>
        </p:sp>
        <p:sp>
          <p:nvSpPr>
            <p:cNvPr id="14" name="Freeform: Shape 13">
              <a:extLst>
                <a:ext uri="{FF2B5EF4-FFF2-40B4-BE49-F238E27FC236}">
                  <a16:creationId xmlns:a16="http://schemas.microsoft.com/office/drawing/2014/main" xmlns="" id="{C75840FD-ACA2-407B-BABB-88701850F7B2}"/>
                </a:ext>
              </a:extLst>
            </p:cNvPr>
            <p:cNvSpPr/>
            <p:nvPr/>
          </p:nvSpPr>
          <p:spPr>
            <a:xfrm>
              <a:off x="2140162" y="3191412"/>
              <a:ext cx="479256" cy="780818"/>
            </a:xfrm>
            <a:custGeom>
              <a:avLst/>
              <a:gdLst>
                <a:gd name="connsiteX0" fmla="*/ 285597 w 479256"/>
                <a:gd name="connsiteY0" fmla="*/ 780779 h 780818"/>
                <a:gd name="connsiteX1" fmla="*/ 478883 w 479256"/>
                <a:gd name="connsiteY1" fmla="*/ 570362 h 780818"/>
                <a:gd name="connsiteX2" fmla="*/ 463081 w 479256"/>
                <a:gd name="connsiteY2" fmla="*/ 394749 h 780818"/>
                <a:gd name="connsiteX3" fmla="*/ 379709 w 479256"/>
                <a:gd name="connsiteY3" fmla="*/ 292022 h 780818"/>
                <a:gd name="connsiteX4" fmla="*/ 287297 w 479256"/>
                <a:gd name="connsiteY4" fmla="*/ 122820 h 780818"/>
                <a:gd name="connsiteX5" fmla="*/ 244911 w 479256"/>
                <a:gd name="connsiteY5" fmla="*/ 0 h 780818"/>
                <a:gd name="connsiteX6" fmla="*/ 193695 w 479256"/>
                <a:gd name="connsiteY6" fmla="*/ 120953 h 780818"/>
                <a:gd name="connsiteX7" fmla="*/ 102631 w 479256"/>
                <a:gd name="connsiteY7" fmla="*/ 290155 h 780818"/>
                <a:gd name="connsiteX8" fmla="*/ 16011 w 479256"/>
                <a:gd name="connsiteY8" fmla="*/ 407537 h 780818"/>
                <a:gd name="connsiteX9" fmla="*/ 9634 w 479256"/>
                <a:gd name="connsiteY9" fmla="*/ 601804 h 780818"/>
                <a:gd name="connsiteX10" fmla="*/ 111056 w 479256"/>
                <a:gd name="connsiteY10" fmla="*/ 739497 h 780818"/>
                <a:gd name="connsiteX11" fmla="*/ 285597 w 479256"/>
                <a:gd name="connsiteY11" fmla="*/ 780779 h 78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256" h="780818">
                  <a:moveTo>
                    <a:pt x="285597" y="780779"/>
                  </a:moveTo>
                  <a:cubicBezTo>
                    <a:pt x="372274" y="742660"/>
                    <a:pt x="474492" y="677251"/>
                    <a:pt x="478883" y="570362"/>
                  </a:cubicBezTo>
                  <a:cubicBezTo>
                    <a:pt x="481336" y="510664"/>
                    <a:pt x="471211" y="454014"/>
                    <a:pt x="463081" y="394749"/>
                  </a:cubicBezTo>
                  <a:cubicBezTo>
                    <a:pt x="455828" y="341800"/>
                    <a:pt x="443202" y="297990"/>
                    <a:pt x="379709" y="292022"/>
                  </a:cubicBezTo>
                  <a:cubicBezTo>
                    <a:pt x="405479" y="209979"/>
                    <a:pt x="362740" y="149623"/>
                    <a:pt x="287297" y="122820"/>
                  </a:cubicBezTo>
                  <a:cubicBezTo>
                    <a:pt x="343952" y="83096"/>
                    <a:pt x="312786" y="0"/>
                    <a:pt x="244911" y="0"/>
                  </a:cubicBezTo>
                  <a:cubicBezTo>
                    <a:pt x="180436" y="0"/>
                    <a:pt x="140917" y="73314"/>
                    <a:pt x="193695" y="120953"/>
                  </a:cubicBezTo>
                  <a:cubicBezTo>
                    <a:pt x="114037" y="150052"/>
                    <a:pt x="81233" y="205878"/>
                    <a:pt x="102631" y="290155"/>
                  </a:cubicBezTo>
                  <a:cubicBezTo>
                    <a:pt x="32503" y="296256"/>
                    <a:pt x="25245" y="350563"/>
                    <a:pt x="16011" y="407537"/>
                  </a:cubicBezTo>
                  <a:cubicBezTo>
                    <a:pt x="5043" y="475217"/>
                    <a:pt x="-10226" y="534695"/>
                    <a:pt x="9634" y="601804"/>
                  </a:cubicBezTo>
                  <a:cubicBezTo>
                    <a:pt x="25426" y="655182"/>
                    <a:pt x="68327" y="704807"/>
                    <a:pt x="111056" y="739497"/>
                  </a:cubicBezTo>
                  <a:cubicBezTo>
                    <a:pt x="165506" y="783717"/>
                    <a:pt x="218031" y="780779"/>
                    <a:pt x="285597" y="780779"/>
                  </a:cubicBezTo>
                  <a:close/>
                </a:path>
              </a:pathLst>
            </a:custGeom>
            <a:grpFill/>
            <a:ln w="4763"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00E8EAEA-843C-42FF-AFF8-647213D2D462}"/>
                </a:ext>
              </a:extLst>
            </p:cNvPr>
            <p:cNvSpPr/>
            <p:nvPr/>
          </p:nvSpPr>
          <p:spPr>
            <a:xfrm>
              <a:off x="2140162" y="3191412"/>
              <a:ext cx="479256" cy="780818"/>
            </a:xfrm>
            <a:custGeom>
              <a:avLst/>
              <a:gdLst>
                <a:gd name="connsiteX0" fmla="*/ 285597 w 479256"/>
                <a:gd name="connsiteY0" fmla="*/ 780779 h 780818"/>
                <a:gd name="connsiteX1" fmla="*/ 478883 w 479256"/>
                <a:gd name="connsiteY1" fmla="*/ 570362 h 780818"/>
                <a:gd name="connsiteX2" fmla="*/ 463081 w 479256"/>
                <a:gd name="connsiteY2" fmla="*/ 394749 h 780818"/>
                <a:gd name="connsiteX3" fmla="*/ 379709 w 479256"/>
                <a:gd name="connsiteY3" fmla="*/ 292022 h 780818"/>
                <a:gd name="connsiteX4" fmla="*/ 287297 w 479256"/>
                <a:gd name="connsiteY4" fmla="*/ 122820 h 780818"/>
                <a:gd name="connsiteX5" fmla="*/ 244911 w 479256"/>
                <a:gd name="connsiteY5" fmla="*/ 0 h 780818"/>
                <a:gd name="connsiteX6" fmla="*/ 193695 w 479256"/>
                <a:gd name="connsiteY6" fmla="*/ 120953 h 780818"/>
                <a:gd name="connsiteX7" fmla="*/ 102631 w 479256"/>
                <a:gd name="connsiteY7" fmla="*/ 290155 h 780818"/>
                <a:gd name="connsiteX8" fmla="*/ 16011 w 479256"/>
                <a:gd name="connsiteY8" fmla="*/ 407537 h 780818"/>
                <a:gd name="connsiteX9" fmla="*/ 9634 w 479256"/>
                <a:gd name="connsiteY9" fmla="*/ 601804 h 780818"/>
                <a:gd name="connsiteX10" fmla="*/ 111056 w 479256"/>
                <a:gd name="connsiteY10" fmla="*/ 739497 h 780818"/>
                <a:gd name="connsiteX11" fmla="*/ 285597 w 479256"/>
                <a:gd name="connsiteY11" fmla="*/ 780779 h 78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256" h="780818">
                  <a:moveTo>
                    <a:pt x="285597" y="780779"/>
                  </a:moveTo>
                  <a:cubicBezTo>
                    <a:pt x="372274" y="742660"/>
                    <a:pt x="474492" y="677251"/>
                    <a:pt x="478883" y="570362"/>
                  </a:cubicBezTo>
                  <a:cubicBezTo>
                    <a:pt x="481336" y="510664"/>
                    <a:pt x="471211" y="454014"/>
                    <a:pt x="463081" y="394749"/>
                  </a:cubicBezTo>
                  <a:cubicBezTo>
                    <a:pt x="455828" y="341800"/>
                    <a:pt x="443202" y="297990"/>
                    <a:pt x="379709" y="292022"/>
                  </a:cubicBezTo>
                  <a:cubicBezTo>
                    <a:pt x="405479" y="209979"/>
                    <a:pt x="362740" y="149623"/>
                    <a:pt x="287297" y="122820"/>
                  </a:cubicBezTo>
                  <a:cubicBezTo>
                    <a:pt x="343952" y="83096"/>
                    <a:pt x="312786" y="0"/>
                    <a:pt x="244911" y="0"/>
                  </a:cubicBezTo>
                  <a:cubicBezTo>
                    <a:pt x="180436" y="0"/>
                    <a:pt x="140917" y="73314"/>
                    <a:pt x="193695" y="120953"/>
                  </a:cubicBezTo>
                  <a:cubicBezTo>
                    <a:pt x="114037" y="150052"/>
                    <a:pt x="81233" y="205878"/>
                    <a:pt x="102631" y="290155"/>
                  </a:cubicBezTo>
                  <a:cubicBezTo>
                    <a:pt x="32503" y="296256"/>
                    <a:pt x="25245" y="350563"/>
                    <a:pt x="16011" y="407537"/>
                  </a:cubicBezTo>
                  <a:cubicBezTo>
                    <a:pt x="5043" y="475217"/>
                    <a:pt x="-10226" y="534695"/>
                    <a:pt x="9634" y="601804"/>
                  </a:cubicBezTo>
                  <a:cubicBezTo>
                    <a:pt x="25426" y="655182"/>
                    <a:pt x="68327" y="704807"/>
                    <a:pt x="111056" y="739497"/>
                  </a:cubicBezTo>
                  <a:cubicBezTo>
                    <a:pt x="165506" y="783717"/>
                    <a:pt x="218031" y="780779"/>
                    <a:pt x="285597" y="780779"/>
                  </a:cubicBezTo>
                </a:path>
              </a:pathLst>
            </a:custGeom>
            <a:grpFill/>
            <a:ln w="4448" cap="rnd">
              <a:solidFill>
                <a:srgbClr val="000000"/>
              </a:solidFill>
              <a:prstDash val="solid"/>
              <a:round/>
            </a:ln>
          </p:spPr>
          <p:txBody>
            <a:bodyPr rtlCol="0" anchor="ctr"/>
            <a:lstStyle/>
            <a:p>
              <a:endParaRPr lang="en-US"/>
            </a:p>
          </p:txBody>
        </p:sp>
        <p:sp>
          <p:nvSpPr>
            <p:cNvPr id="16" name="Freeform: Shape 15">
              <a:extLst>
                <a:ext uri="{FF2B5EF4-FFF2-40B4-BE49-F238E27FC236}">
                  <a16:creationId xmlns:a16="http://schemas.microsoft.com/office/drawing/2014/main" xmlns="" id="{75AA8CA3-AB52-4267-986A-67B091F5C20E}"/>
                </a:ext>
              </a:extLst>
            </p:cNvPr>
            <p:cNvSpPr/>
            <p:nvPr/>
          </p:nvSpPr>
          <p:spPr>
            <a:xfrm>
              <a:off x="2598242" y="3258781"/>
              <a:ext cx="1168199" cy="524727"/>
            </a:xfrm>
            <a:custGeom>
              <a:avLst/>
              <a:gdLst>
                <a:gd name="connsiteX0" fmla="*/ 22718 w 1168199"/>
                <a:gd name="connsiteY0" fmla="*/ 456549 h 524727"/>
                <a:gd name="connsiteX1" fmla="*/ 825581 w 1168199"/>
                <a:gd name="connsiteY1" fmla="*/ 481781 h 524727"/>
                <a:gd name="connsiteX2" fmla="*/ 1150721 w 1168199"/>
                <a:gd name="connsiteY2" fmla="*/ 269950 h 524727"/>
                <a:gd name="connsiteX3" fmla="*/ 981919 w 1168199"/>
                <a:gd name="connsiteY3" fmla="*/ 1702 h 524727"/>
                <a:gd name="connsiteX4" fmla="*/ 793334 w 1168199"/>
                <a:gd name="connsiteY4" fmla="*/ 163727 h 524727"/>
                <a:gd name="connsiteX5" fmla="*/ 946882 w 1168199"/>
                <a:gd name="connsiteY5" fmla="*/ 83998 h 524727"/>
                <a:gd name="connsiteX6" fmla="*/ 1067830 w 1168199"/>
                <a:gd name="connsiteY6" fmla="*/ 196440 h 524727"/>
                <a:gd name="connsiteX7" fmla="*/ 956683 w 1168199"/>
                <a:gd name="connsiteY7" fmla="*/ 326490 h 524727"/>
                <a:gd name="connsiteX8" fmla="*/ 782499 w 1168199"/>
                <a:gd name="connsiteY8" fmla="*/ 321761 h 524727"/>
                <a:gd name="connsiteX9" fmla="*/ 565448 w 1168199"/>
                <a:gd name="connsiteY9" fmla="*/ 275084 h 524727"/>
                <a:gd name="connsiteX10" fmla="*/ 206903 w 1168199"/>
                <a:gd name="connsiteY10" fmla="*/ 240851 h 524727"/>
                <a:gd name="connsiteX11" fmla="*/ 6797 w 1168199"/>
                <a:gd name="connsiteY11" fmla="*/ 270140 h 524727"/>
                <a:gd name="connsiteX12" fmla="*/ 22718 w 1168199"/>
                <a:gd name="connsiteY12" fmla="*/ 456549 h 52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8199" h="524727">
                  <a:moveTo>
                    <a:pt x="22718" y="456549"/>
                  </a:moveTo>
                  <a:cubicBezTo>
                    <a:pt x="283398" y="527544"/>
                    <a:pt x="560676" y="554342"/>
                    <a:pt x="825581" y="481781"/>
                  </a:cubicBezTo>
                  <a:cubicBezTo>
                    <a:pt x="958931" y="445257"/>
                    <a:pt x="1089404" y="403043"/>
                    <a:pt x="1150721" y="269950"/>
                  </a:cubicBezTo>
                  <a:cubicBezTo>
                    <a:pt x="1210057" y="141181"/>
                    <a:pt x="1109478" y="17461"/>
                    <a:pt x="981919" y="1702"/>
                  </a:cubicBezTo>
                  <a:cubicBezTo>
                    <a:pt x="885993" y="-10152"/>
                    <a:pt x="738113" y="39502"/>
                    <a:pt x="793334" y="163727"/>
                  </a:cubicBezTo>
                  <a:cubicBezTo>
                    <a:pt x="837187" y="262392"/>
                    <a:pt x="1032768" y="168185"/>
                    <a:pt x="946882" y="83998"/>
                  </a:cubicBezTo>
                  <a:cubicBezTo>
                    <a:pt x="1018333" y="93675"/>
                    <a:pt x="1067830" y="116850"/>
                    <a:pt x="1067830" y="196440"/>
                  </a:cubicBezTo>
                  <a:cubicBezTo>
                    <a:pt x="1067830" y="265540"/>
                    <a:pt x="1015023" y="304635"/>
                    <a:pt x="956683" y="326490"/>
                  </a:cubicBezTo>
                  <a:cubicBezTo>
                    <a:pt x="902981" y="346602"/>
                    <a:pt x="837054" y="331781"/>
                    <a:pt x="782499" y="321761"/>
                  </a:cubicBezTo>
                  <a:cubicBezTo>
                    <a:pt x="709566" y="308354"/>
                    <a:pt x="637714" y="291762"/>
                    <a:pt x="565448" y="275084"/>
                  </a:cubicBezTo>
                  <a:cubicBezTo>
                    <a:pt x="448719" y="248152"/>
                    <a:pt x="326818" y="231507"/>
                    <a:pt x="206903" y="240851"/>
                  </a:cubicBezTo>
                  <a:cubicBezTo>
                    <a:pt x="138399" y="246190"/>
                    <a:pt x="74239" y="257572"/>
                    <a:pt x="6797" y="270140"/>
                  </a:cubicBezTo>
                  <a:cubicBezTo>
                    <a:pt x="-13891" y="273988"/>
                    <a:pt x="18885" y="428646"/>
                    <a:pt x="22718" y="456549"/>
                  </a:cubicBezTo>
                  <a:close/>
                </a:path>
              </a:pathLst>
            </a:custGeom>
            <a:grpFill/>
            <a:ln w="476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E4AC9031-A4D3-4985-947B-CD60B0737F95}"/>
                </a:ext>
              </a:extLst>
            </p:cNvPr>
            <p:cNvSpPr/>
            <p:nvPr/>
          </p:nvSpPr>
          <p:spPr>
            <a:xfrm>
              <a:off x="2598242" y="3258781"/>
              <a:ext cx="1168199" cy="524727"/>
            </a:xfrm>
            <a:custGeom>
              <a:avLst/>
              <a:gdLst>
                <a:gd name="connsiteX0" fmla="*/ 22718 w 1168199"/>
                <a:gd name="connsiteY0" fmla="*/ 456549 h 524727"/>
                <a:gd name="connsiteX1" fmla="*/ 825581 w 1168199"/>
                <a:gd name="connsiteY1" fmla="*/ 481781 h 524727"/>
                <a:gd name="connsiteX2" fmla="*/ 1150721 w 1168199"/>
                <a:gd name="connsiteY2" fmla="*/ 269950 h 524727"/>
                <a:gd name="connsiteX3" fmla="*/ 981919 w 1168199"/>
                <a:gd name="connsiteY3" fmla="*/ 1702 h 524727"/>
                <a:gd name="connsiteX4" fmla="*/ 793334 w 1168199"/>
                <a:gd name="connsiteY4" fmla="*/ 163727 h 524727"/>
                <a:gd name="connsiteX5" fmla="*/ 946882 w 1168199"/>
                <a:gd name="connsiteY5" fmla="*/ 83998 h 524727"/>
                <a:gd name="connsiteX6" fmla="*/ 1067830 w 1168199"/>
                <a:gd name="connsiteY6" fmla="*/ 196440 h 524727"/>
                <a:gd name="connsiteX7" fmla="*/ 956683 w 1168199"/>
                <a:gd name="connsiteY7" fmla="*/ 326490 h 524727"/>
                <a:gd name="connsiteX8" fmla="*/ 782499 w 1168199"/>
                <a:gd name="connsiteY8" fmla="*/ 321761 h 524727"/>
                <a:gd name="connsiteX9" fmla="*/ 565448 w 1168199"/>
                <a:gd name="connsiteY9" fmla="*/ 275084 h 524727"/>
                <a:gd name="connsiteX10" fmla="*/ 206903 w 1168199"/>
                <a:gd name="connsiteY10" fmla="*/ 240851 h 524727"/>
                <a:gd name="connsiteX11" fmla="*/ 6797 w 1168199"/>
                <a:gd name="connsiteY11" fmla="*/ 270140 h 524727"/>
                <a:gd name="connsiteX12" fmla="*/ 22718 w 1168199"/>
                <a:gd name="connsiteY12" fmla="*/ 456549 h 52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8199" h="524727">
                  <a:moveTo>
                    <a:pt x="22718" y="456549"/>
                  </a:moveTo>
                  <a:cubicBezTo>
                    <a:pt x="283398" y="527544"/>
                    <a:pt x="560676" y="554342"/>
                    <a:pt x="825581" y="481781"/>
                  </a:cubicBezTo>
                  <a:cubicBezTo>
                    <a:pt x="958931" y="445257"/>
                    <a:pt x="1089404" y="403043"/>
                    <a:pt x="1150721" y="269950"/>
                  </a:cubicBezTo>
                  <a:cubicBezTo>
                    <a:pt x="1210057" y="141181"/>
                    <a:pt x="1109478" y="17461"/>
                    <a:pt x="981919" y="1702"/>
                  </a:cubicBezTo>
                  <a:cubicBezTo>
                    <a:pt x="885993" y="-10152"/>
                    <a:pt x="738113" y="39502"/>
                    <a:pt x="793334" y="163727"/>
                  </a:cubicBezTo>
                  <a:cubicBezTo>
                    <a:pt x="837187" y="262392"/>
                    <a:pt x="1032768" y="168185"/>
                    <a:pt x="946882" y="83998"/>
                  </a:cubicBezTo>
                  <a:cubicBezTo>
                    <a:pt x="1018333" y="93675"/>
                    <a:pt x="1067830" y="116850"/>
                    <a:pt x="1067830" y="196440"/>
                  </a:cubicBezTo>
                  <a:cubicBezTo>
                    <a:pt x="1067830" y="265540"/>
                    <a:pt x="1015023" y="304635"/>
                    <a:pt x="956683" y="326490"/>
                  </a:cubicBezTo>
                  <a:cubicBezTo>
                    <a:pt x="902981" y="346602"/>
                    <a:pt x="837054" y="331781"/>
                    <a:pt x="782499" y="321761"/>
                  </a:cubicBezTo>
                  <a:cubicBezTo>
                    <a:pt x="709566" y="308354"/>
                    <a:pt x="637714" y="291762"/>
                    <a:pt x="565448" y="275084"/>
                  </a:cubicBezTo>
                  <a:cubicBezTo>
                    <a:pt x="448719" y="248152"/>
                    <a:pt x="326818" y="231507"/>
                    <a:pt x="206903" y="240851"/>
                  </a:cubicBezTo>
                  <a:cubicBezTo>
                    <a:pt x="138399" y="246190"/>
                    <a:pt x="74239" y="257572"/>
                    <a:pt x="6797" y="270140"/>
                  </a:cubicBezTo>
                  <a:cubicBezTo>
                    <a:pt x="-13891" y="273988"/>
                    <a:pt x="18885" y="428646"/>
                    <a:pt x="22718" y="456549"/>
                  </a:cubicBezTo>
                </a:path>
              </a:pathLst>
            </a:custGeom>
            <a:grpFill/>
            <a:ln w="4448" cap="rnd">
              <a:solidFill>
                <a:srgbClr val="000000"/>
              </a:solidFill>
              <a:prstDash val="solid"/>
              <a:round/>
            </a:ln>
          </p:spPr>
          <p:txBody>
            <a:bodyPr rtlCol="0" anchor="ctr"/>
            <a:lstStyle/>
            <a:p>
              <a:endParaRPr lang="en-US"/>
            </a:p>
          </p:txBody>
        </p:sp>
        <p:sp>
          <p:nvSpPr>
            <p:cNvPr id="18" name="Freeform: Shape 17">
              <a:extLst>
                <a:ext uri="{FF2B5EF4-FFF2-40B4-BE49-F238E27FC236}">
                  <a16:creationId xmlns:a16="http://schemas.microsoft.com/office/drawing/2014/main" xmlns="" id="{242B328F-B35C-45BB-B522-724480E8A721}"/>
                </a:ext>
              </a:extLst>
            </p:cNvPr>
            <p:cNvSpPr/>
            <p:nvPr/>
          </p:nvSpPr>
          <p:spPr>
            <a:xfrm>
              <a:off x="999916" y="3256067"/>
              <a:ext cx="1167105" cy="527825"/>
            </a:xfrm>
            <a:custGeom>
              <a:avLst/>
              <a:gdLst>
                <a:gd name="connsiteX0" fmla="*/ 1167106 w 1167105"/>
                <a:gd name="connsiteY0" fmla="*/ 275955 h 527825"/>
                <a:gd name="connsiteX1" fmla="*/ 825068 w 1167105"/>
                <a:gd name="connsiteY1" fmla="*/ 244160 h 527825"/>
                <a:gd name="connsiteX2" fmla="*/ 478653 w 1167105"/>
                <a:gd name="connsiteY2" fmla="*/ 305992 h 527825"/>
                <a:gd name="connsiteX3" fmla="*/ 164019 w 1167105"/>
                <a:gd name="connsiteY3" fmla="*/ 312478 h 527825"/>
                <a:gd name="connsiteX4" fmla="*/ 96343 w 1167105"/>
                <a:gd name="connsiteY4" fmla="*/ 177252 h 527825"/>
                <a:gd name="connsiteX5" fmla="*/ 217811 w 1167105"/>
                <a:gd name="connsiteY5" fmla="*/ 87893 h 527825"/>
                <a:gd name="connsiteX6" fmla="*/ 210343 w 1167105"/>
                <a:gd name="connsiteY6" fmla="*/ 174194 h 527825"/>
                <a:gd name="connsiteX7" fmla="*/ 303441 w 1167105"/>
                <a:gd name="connsiteY7" fmla="*/ 206303 h 527825"/>
                <a:gd name="connsiteX8" fmla="*/ 366653 w 1167105"/>
                <a:gd name="connsiteY8" fmla="*/ 67871 h 527825"/>
                <a:gd name="connsiteX9" fmla="*/ 29616 w 1167105"/>
                <a:gd name="connsiteY9" fmla="*/ 87731 h 527825"/>
                <a:gd name="connsiteX10" fmla="*/ 149083 w 1167105"/>
                <a:gd name="connsiteY10" fmla="*/ 416996 h 527825"/>
                <a:gd name="connsiteX11" fmla="*/ 523530 w 1167105"/>
                <a:gd name="connsiteY11" fmla="*/ 515780 h 527825"/>
                <a:gd name="connsiteX12" fmla="*/ 916360 w 1167105"/>
                <a:gd name="connsiteY12" fmla="*/ 512370 h 527825"/>
                <a:gd name="connsiteX13" fmla="*/ 1131492 w 1167105"/>
                <a:gd name="connsiteY13" fmla="*/ 460973 h 527825"/>
                <a:gd name="connsiteX14" fmla="*/ 1167106 w 1167105"/>
                <a:gd name="connsiteY14" fmla="*/ 275955 h 5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7105" h="527825">
                  <a:moveTo>
                    <a:pt x="1167106" y="275955"/>
                  </a:moveTo>
                  <a:cubicBezTo>
                    <a:pt x="1051382" y="253128"/>
                    <a:pt x="943245" y="241193"/>
                    <a:pt x="825068" y="244160"/>
                  </a:cubicBezTo>
                  <a:cubicBezTo>
                    <a:pt x="707858" y="247103"/>
                    <a:pt x="592201" y="279812"/>
                    <a:pt x="478653" y="305992"/>
                  </a:cubicBezTo>
                  <a:cubicBezTo>
                    <a:pt x="381703" y="328342"/>
                    <a:pt x="256768" y="365218"/>
                    <a:pt x="164019" y="312478"/>
                  </a:cubicBezTo>
                  <a:cubicBezTo>
                    <a:pt x="117546" y="286061"/>
                    <a:pt x="89752" y="230578"/>
                    <a:pt x="96343" y="177252"/>
                  </a:cubicBezTo>
                  <a:cubicBezTo>
                    <a:pt x="104683" y="109743"/>
                    <a:pt x="158789" y="93113"/>
                    <a:pt x="217811" y="87893"/>
                  </a:cubicBezTo>
                  <a:cubicBezTo>
                    <a:pt x="195818" y="110677"/>
                    <a:pt x="193579" y="147358"/>
                    <a:pt x="210343" y="174194"/>
                  </a:cubicBezTo>
                  <a:cubicBezTo>
                    <a:pt x="230413" y="206327"/>
                    <a:pt x="270070" y="206303"/>
                    <a:pt x="303441" y="206303"/>
                  </a:cubicBezTo>
                  <a:cubicBezTo>
                    <a:pt x="371449" y="206303"/>
                    <a:pt x="404010" y="120059"/>
                    <a:pt x="366653" y="67871"/>
                  </a:cubicBezTo>
                  <a:cubicBezTo>
                    <a:pt x="296411" y="-30265"/>
                    <a:pt x="91767" y="-20544"/>
                    <a:pt x="29616" y="87731"/>
                  </a:cubicBezTo>
                  <a:cubicBezTo>
                    <a:pt x="-43412" y="214952"/>
                    <a:pt x="27030" y="354007"/>
                    <a:pt x="149083" y="416996"/>
                  </a:cubicBezTo>
                  <a:cubicBezTo>
                    <a:pt x="264950" y="476799"/>
                    <a:pt x="394809" y="502245"/>
                    <a:pt x="523530" y="515780"/>
                  </a:cubicBezTo>
                  <a:cubicBezTo>
                    <a:pt x="653656" y="529472"/>
                    <a:pt x="786758" y="535306"/>
                    <a:pt x="916360" y="512370"/>
                  </a:cubicBezTo>
                  <a:cubicBezTo>
                    <a:pt x="990398" y="499273"/>
                    <a:pt x="1059259" y="482090"/>
                    <a:pt x="1131492" y="460973"/>
                  </a:cubicBezTo>
                  <a:cubicBezTo>
                    <a:pt x="1154885" y="454144"/>
                    <a:pt x="1162486" y="304473"/>
                    <a:pt x="1167106" y="275955"/>
                  </a:cubicBezTo>
                  <a:close/>
                </a:path>
              </a:pathLst>
            </a:custGeom>
            <a:grpFill/>
            <a:ln w="476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321D4947-45E1-4A26-AF71-FB4456DF417A}"/>
                </a:ext>
              </a:extLst>
            </p:cNvPr>
            <p:cNvSpPr/>
            <p:nvPr/>
          </p:nvSpPr>
          <p:spPr>
            <a:xfrm>
              <a:off x="999916" y="3256067"/>
              <a:ext cx="1167105" cy="527825"/>
            </a:xfrm>
            <a:custGeom>
              <a:avLst/>
              <a:gdLst>
                <a:gd name="connsiteX0" fmla="*/ 1167106 w 1167105"/>
                <a:gd name="connsiteY0" fmla="*/ 275955 h 527825"/>
                <a:gd name="connsiteX1" fmla="*/ 825068 w 1167105"/>
                <a:gd name="connsiteY1" fmla="*/ 244160 h 527825"/>
                <a:gd name="connsiteX2" fmla="*/ 478653 w 1167105"/>
                <a:gd name="connsiteY2" fmla="*/ 305992 h 527825"/>
                <a:gd name="connsiteX3" fmla="*/ 164019 w 1167105"/>
                <a:gd name="connsiteY3" fmla="*/ 312478 h 527825"/>
                <a:gd name="connsiteX4" fmla="*/ 96343 w 1167105"/>
                <a:gd name="connsiteY4" fmla="*/ 177252 h 527825"/>
                <a:gd name="connsiteX5" fmla="*/ 217811 w 1167105"/>
                <a:gd name="connsiteY5" fmla="*/ 87893 h 527825"/>
                <a:gd name="connsiteX6" fmla="*/ 210343 w 1167105"/>
                <a:gd name="connsiteY6" fmla="*/ 174194 h 527825"/>
                <a:gd name="connsiteX7" fmla="*/ 303441 w 1167105"/>
                <a:gd name="connsiteY7" fmla="*/ 206303 h 527825"/>
                <a:gd name="connsiteX8" fmla="*/ 366653 w 1167105"/>
                <a:gd name="connsiteY8" fmla="*/ 67871 h 527825"/>
                <a:gd name="connsiteX9" fmla="*/ 29616 w 1167105"/>
                <a:gd name="connsiteY9" fmla="*/ 87731 h 527825"/>
                <a:gd name="connsiteX10" fmla="*/ 149083 w 1167105"/>
                <a:gd name="connsiteY10" fmla="*/ 416996 h 527825"/>
                <a:gd name="connsiteX11" fmla="*/ 523530 w 1167105"/>
                <a:gd name="connsiteY11" fmla="*/ 515780 h 527825"/>
                <a:gd name="connsiteX12" fmla="*/ 916360 w 1167105"/>
                <a:gd name="connsiteY12" fmla="*/ 512370 h 527825"/>
                <a:gd name="connsiteX13" fmla="*/ 1131492 w 1167105"/>
                <a:gd name="connsiteY13" fmla="*/ 460973 h 527825"/>
                <a:gd name="connsiteX14" fmla="*/ 1167106 w 1167105"/>
                <a:gd name="connsiteY14" fmla="*/ 275955 h 5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7105" h="527825">
                  <a:moveTo>
                    <a:pt x="1167106" y="275955"/>
                  </a:moveTo>
                  <a:cubicBezTo>
                    <a:pt x="1051382" y="253128"/>
                    <a:pt x="943245" y="241193"/>
                    <a:pt x="825068" y="244160"/>
                  </a:cubicBezTo>
                  <a:cubicBezTo>
                    <a:pt x="707858" y="247103"/>
                    <a:pt x="592201" y="279812"/>
                    <a:pt x="478653" y="305992"/>
                  </a:cubicBezTo>
                  <a:cubicBezTo>
                    <a:pt x="381703" y="328342"/>
                    <a:pt x="256768" y="365218"/>
                    <a:pt x="164019" y="312478"/>
                  </a:cubicBezTo>
                  <a:cubicBezTo>
                    <a:pt x="117546" y="286061"/>
                    <a:pt x="89752" y="230578"/>
                    <a:pt x="96343" y="177252"/>
                  </a:cubicBezTo>
                  <a:cubicBezTo>
                    <a:pt x="104683" y="109743"/>
                    <a:pt x="158789" y="93113"/>
                    <a:pt x="217811" y="87893"/>
                  </a:cubicBezTo>
                  <a:cubicBezTo>
                    <a:pt x="195818" y="110677"/>
                    <a:pt x="193579" y="147358"/>
                    <a:pt x="210343" y="174194"/>
                  </a:cubicBezTo>
                  <a:cubicBezTo>
                    <a:pt x="230413" y="206327"/>
                    <a:pt x="270070" y="206303"/>
                    <a:pt x="303441" y="206303"/>
                  </a:cubicBezTo>
                  <a:cubicBezTo>
                    <a:pt x="371449" y="206303"/>
                    <a:pt x="404010" y="120059"/>
                    <a:pt x="366653" y="67871"/>
                  </a:cubicBezTo>
                  <a:cubicBezTo>
                    <a:pt x="296411" y="-30265"/>
                    <a:pt x="91767" y="-20544"/>
                    <a:pt x="29616" y="87731"/>
                  </a:cubicBezTo>
                  <a:cubicBezTo>
                    <a:pt x="-43412" y="214952"/>
                    <a:pt x="27030" y="354007"/>
                    <a:pt x="149083" y="416996"/>
                  </a:cubicBezTo>
                  <a:cubicBezTo>
                    <a:pt x="264950" y="476799"/>
                    <a:pt x="394809" y="502245"/>
                    <a:pt x="523530" y="515780"/>
                  </a:cubicBezTo>
                  <a:cubicBezTo>
                    <a:pt x="653656" y="529472"/>
                    <a:pt x="786758" y="535306"/>
                    <a:pt x="916360" y="512370"/>
                  </a:cubicBezTo>
                  <a:cubicBezTo>
                    <a:pt x="990398" y="499273"/>
                    <a:pt x="1059259" y="482090"/>
                    <a:pt x="1131492" y="460973"/>
                  </a:cubicBezTo>
                  <a:cubicBezTo>
                    <a:pt x="1154885" y="454144"/>
                    <a:pt x="1162486" y="304473"/>
                    <a:pt x="1167106" y="275955"/>
                  </a:cubicBezTo>
                </a:path>
              </a:pathLst>
            </a:custGeom>
            <a:grpFill/>
            <a:ln w="4448" cap="rnd">
              <a:solidFill>
                <a:srgbClr val="000000"/>
              </a:solidFill>
              <a:prstDash val="solid"/>
              <a:round/>
            </a:ln>
          </p:spPr>
          <p:txBody>
            <a:bodyPr rtlCol="0" anchor="ctr"/>
            <a:lstStyle/>
            <a:p>
              <a:endParaRPr lang="en-US"/>
            </a:p>
          </p:txBody>
        </p:sp>
        <p:sp>
          <p:nvSpPr>
            <p:cNvPr id="20" name="Freeform: Shape 19">
              <a:extLst>
                <a:ext uri="{FF2B5EF4-FFF2-40B4-BE49-F238E27FC236}">
                  <a16:creationId xmlns:a16="http://schemas.microsoft.com/office/drawing/2014/main" xmlns="" id="{5006044A-5008-43AA-918D-B5DB85E57C27}"/>
                </a:ext>
              </a:extLst>
            </p:cNvPr>
            <p:cNvSpPr/>
            <p:nvPr/>
          </p:nvSpPr>
          <p:spPr>
            <a:xfrm>
              <a:off x="622453" y="3698628"/>
              <a:ext cx="548211" cy="1027618"/>
            </a:xfrm>
            <a:custGeom>
              <a:avLst/>
              <a:gdLst>
                <a:gd name="connsiteX0" fmla="*/ 548211 w 548211"/>
                <a:gd name="connsiteY0" fmla="*/ 0 h 1027618"/>
                <a:gd name="connsiteX1" fmla="*/ 0 w 548211"/>
                <a:gd name="connsiteY1" fmla="*/ 1027619 h 1027618"/>
              </a:gdLst>
              <a:ahLst/>
              <a:cxnLst>
                <a:cxn ang="0">
                  <a:pos x="connsiteX0" y="connsiteY0"/>
                </a:cxn>
                <a:cxn ang="0">
                  <a:pos x="connsiteX1" y="connsiteY1"/>
                </a:cxn>
              </a:cxnLst>
              <a:rect l="l" t="t" r="r" b="b"/>
              <a:pathLst>
                <a:path w="548211" h="1027618">
                  <a:moveTo>
                    <a:pt x="548211" y="0"/>
                  </a:moveTo>
                  <a:lnTo>
                    <a:pt x="0" y="1027619"/>
                  </a:lnTo>
                </a:path>
              </a:pathLst>
            </a:custGeom>
            <a:grpFill/>
            <a:ln w="9525" cap="rnd">
              <a:solidFill>
                <a:schemeClr val="bg1"/>
              </a:solidFill>
              <a:prstDash val="solid"/>
              <a:round/>
            </a:ln>
          </p:spPr>
          <p:txBody>
            <a:bodyPr rtlCol="0" anchor="ctr"/>
            <a:lstStyle/>
            <a:p>
              <a:endParaRPr lang="en-US"/>
            </a:p>
          </p:txBody>
        </p:sp>
        <p:sp>
          <p:nvSpPr>
            <p:cNvPr id="21" name="Freeform: Shape 20">
              <a:extLst>
                <a:ext uri="{FF2B5EF4-FFF2-40B4-BE49-F238E27FC236}">
                  <a16:creationId xmlns:a16="http://schemas.microsoft.com/office/drawing/2014/main" xmlns="" id="{011DCED3-A26D-4D68-B310-2697345671B5}"/>
                </a:ext>
              </a:extLst>
            </p:cNvPr>
            <p:cNvSpPr/>
            <p:nvPr/>
          </p:nvSpPr>
          <p:spPr>
            <a:xfrm>
              <a:off x="1168793" y="3699809"/>
              <a:ext cx="4762" cy="1026437"/>
            </a:xfrm>
            <a:custGeom>
              <a:avLst/>
              <a:gdLst>
                <a:gd name="connsiteX0" fmla="*/ 0 w 4762"/>
                <a:gd name="connsiteY0" fmla="*/ 0 h 1026437"/>
                <a:gd name="connsiteX1" fmla="*/ 0 w 4762"/>
                <a:gd name="connsiteY1" fmla="*/ 1026438 h 1026437"/>
              </a:gdLst>
              <a:ahLst/>
              <a:cxnLst>
                <a:cxn ang="0">
                  <a:pos x="connsiteX0" y="connsiteY0"/>
                </a:cxn>
                <a:cxn ang="0">
                  <a:pos x="connsiteX1" y="connsiteY1"/>
                </a:cxn>
              </a:cxnLst>
              <a:rect l="l" t="t" r="r" b="b"/>
              <a:pathLst>
                <a:path w="4762" h="1026437">
                  <a:moveTo>
                    <a:pt x="0" y="0"/>
                  </a:moveTo>
                  <a:lnTo>
                    <a:pt x="0" y="1026438"/>
                  </a:lnTo>
                </a:path>
              </a:pathLst>
            </a:custGeom>
            <a:grpFill/>
            <a:ln w="9525" cap="rnd">
              <a:solidFill>
                <a:schemeClr val="bg1"/>
              </a:solidFill>
              <a:prstDash val="solid"/>
              <a:round/>
            </a:ln>
          </p:spPr>
          <p:txBody>
            <a:bodyPr rtlCol="0" anchor="ctr"/>
            <a:lstStyle/>
            <a:p>
              <a:endParaRPr lang="en-US"/>
            </a:p>
          </p:txBody>
        </p:sp>
        <p:sp>
          <p:nvSpPr>
            <p:cNvPr id="22" name="Freeform: Shape 21">
              <a:extLst>
                <a:ext uri="{FF2B5EF4-FFF2-40B4-BE49-F238E27FC236}">
                  <a16:creationId xmlns:a16="http://schemas.microsoft.com/office/drawing/2014/main" xmlns="" id="{01B14B53-3527-4509-8BBD-C0D526C672D9}"/>
                </a:ext>
              </a:extLst>
            </p:cNvPr>
            <p:cNvSpPr/>
            <p:nvPr/>
          </p:nvSpPr>
          <p:spPr>
            <a:xfrm>
              <a:off x="1168793" y="3698628"/>
              <a:ext cx="548720" cy="1027618"/>
            </a:xfrm>
            <a:custGeom>
              <a:avLst/>
              <a:gdLst>
                <a:gd name="connsiteX0" fmla="*/ 0 w 548720"/>
                <a:gd name="connsiteY0" fmla="*/ 0 h 1027618"/>
                <a:gd name="connsiteX1" fmla="*/ 548721 w 548720"/>
                <a:gd name="connsiteY1" fmla="*/ 1027619 h 1027618"/>
              </a:gdLst>
              <a:ahLst/>
              <a:cxnLst>
                <a:cxn ang="0">
                  <a:pos x="connsiteX0" y="connsiteY0"/>
                </a:cxn>
                <a:cxn ang="0">
                  <a:pos x="connsiteX1" y="connsiteY1"/>
                </a:cxn>
              </a:cxnLst>
              <a:rect l="l" t="t" r="r" b="b"/>
              <a:pathLst>
                <a:path w="548720" h="1027618">
                  <a:moveTo>
                    <a:pt x="0" y="0"/>
                  </a:moveTo>
                  <a:lnTo>
                    <a:pt x="548721" y="1027619"/>
                  </a:lnTo>
                </a:path>
              </a:pathLst>
            </a:custGeom>
            <a:grpFill/>
            <a:ln w="9525" cap="rnd">
              <a:solidFill>
                <a:schemeClr val="bg1"/>
              </a:solidFill>
              <a:prstDash val="solid"/>
              <a:round/>
            </a:ln>
          </p:spPr>
          <p:txBody>
            <a:bodyPr rtlCol="0" anchor="ctr"/>
            <a:lstStyle/>
            <a:p>
              <a:endParaRPr lang="en-US"/>
            </a:p>
          </p:txBody>
        </p:sp>
        <p:sp>
          <p:nvSpPr>
            <p:cNvPr id="23" name="Freeform: Shape 22">
              <a:extLst>
                <a:ext uri="{FF2B5EF4-FFF2-40B4-BE49-F238E27FC236}">
                  <a16:creationId xmlns:a16="http://schemas.microsoft.com/office/drawing/2014/main" xmlns="" id="{E5C8A17D-55C1-4647-B4FA-3D82355C7BE1}"/>
                </a:ext>
              </a:extLst>
            </p:cNvPr>
            <p:cNvSpPr/>
            <p:nvPr/>
          </p:nvSpPr>
          <p:spPr>
            <a:xfrm>
              <a:off x="450022" y="4726247"/>
              <a:ext cx="1454877" cy="151038"/>
            </a:xfrm>
            <a:custGeom>
              <a:avLst/>
              <a:gdLst>
                <a:gd name="connsiteX0" fmla="*/ 1454877 w 1454877"/>
                <a:gd name="connsiteY0" fmla="*/ 0 h 151038"/>
                <a:gd name="connsiteX1" fmla="*/ 1260024 w 1454877"/>
                <a:gd name="connsiteY1" fmla="*/ 49254 h 151038"/>
                <a:gd name="connsiteX2" fmla="*/ 1134123 w 1454877"/>
                <a:gd name="connsiteY2" fmla="*/ 81082 h 151038"/>
                <a:gd name="connsiteX3" fmla="*/ 1102028 w 1454877"/>
                <a:gd name="connsiteY3" fmla="*/ 124635 h 151038"/>
                <a:gd name="connsiteX4" fmla="*/ 1084955 w 1454877"/>
                <a:gd name="connsiteY4" fmla="*/ 147628 h 151038"/>
                <a:gd name="connsiteX5" fmla="*/ 1005530 w 1454877"/>
                <a:gd name="connsiteY5" fmla="*/ 147628 h 151038"/>
                <a:gd name="connsiteX6" fmla="*/ 733749 w 1454877"/>
                <a:gd name="connsiteY6" fmla="*/ 147628 h 151038"/>
                <a:gd name="connsiteX7" fmla="*/ 467544 w 1454877"/>
                <a:gd name="connsiteY7" fmla="*/ 147628 h 151038"/>
                <a:gd name="connsiteX8" fmla="*/ 352844 w 1454877"/>
                <a:gd name="connsiteY8" fmla="*/ 135941 h 151038"/>
                <a:gd name="connsiteX9" fmla="*/ 327836 w 1454877"/>
                <a:gd name="connsiteY9" fmla="*/ 82396 h 151038"/>
                <a:gd name="connsiteX10" fmla="*/ 207059 w 1454877"/>
                <a:gd name="connsiteY10" fmla="*/ 52045 h 151038"/>
                <a:gd name="connsiteX11" fmla="*/ 0 w 1454877"/>
                <a:gd name="connsiteY11" fmla="*/ 5 h 151038"/>
                <a:gd name="connsiteX12" fmla="*/ 1454877 w 1454877"/>
                <a:gd name="connsiteY12" fmla="*/ 5 h 1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4877" h="151038">
                  <a:moveTo>
                    <a:pt x="1454877" y="0"/>
                  </a:moveTo>
                  <a:cubicBezTo>
                    <a:pt x="1389921" y="16412"/>
                    <a:pt x="1324975" y="32837"/>
                    <a:pt x="1260024" y="49254"/>
                  </a:cubicBezTo>
                  <a:cubicBezTo>
                    <a:pt x="1218057" y="59860"/>
                    <a:pt x="1176095" y="70461"/>
                    <a:pt x="1134123" y="81082"/>
                  </a:cubicBezTo>
                  <a:cubicBezTo>
                    <a:pt x="1099285" y="89883"/>
                    <a:pt x="1102028" y="86258"/>
                    <a:pt x="1102028" y="124635"/>
                  </a:cubicBezTo>
                  <a:cubicBezTo>
                    <a:pt x="1102028" y="148314"/>
                    <a:pt x="1105900" y="147628"/>
                    <a:pt x="1084955" y="147628"/>
                  </a:cubicBezTo>
                  <a:cubicBezTo>
                    <a:pt x="1058480" y="147628"/>
                    <a:pt x="1032010" y="147628"/>
                    <a:pt x="1005530" y="147628"/>
                  </a:cubicBezTo>
                  <a:cubicBezTo>
                    <a:pt x="914938" y="147628"/>
                    <a:pt x="824341" y="147628"/>
                    <a:pt x="733749" y="147628"/>
                  </a:cubicBezTo>
                  <a:cubicBezTo>
                    <a:pt x="645014" y="147628"/>
                    <a:pt x="556279" y="147628"/>
                    <a:pt x="467544" y="147628"/>
                  </a:cubicBezTo>
                  <a:cubicBezTo>
                    <a:pt x="446380" y="147628"/>
                    <a:pt x="352844" y="160601"/>
                    <a:pt x="352844" y="135941"/>
                  </a:cubicBezTo>
                  <a:cubicBezTo>
                    <a:pt x="352844" y="98384"/>
                    <a:pt x="362098" y="91011"/>
                    <a:pt x="327836" y="82396"/>
                  </a:cubicBezTo>
                  <a:cubicBezTo>
                    <a:pt x="287579" y="72280"/>
                    <a:pt x="247317" y="62165"/>
                    <a:pt x="207059" y="52045"/>
                  </a:cubicBezTo>
                  <a:cubicBezTo>
                    <a:pt x="138041" y="34695"/>
                    <a:pt x="69023" y="17355"/>
                    <a:pt x="0" y="5"/>
                  </a:cubicBezTo>
                  <a:lnTo>
                    <a:pt x="1454877" y="5"/>
                  </a:lnTo>
                  <a:close/>
                </a:path>
              </a:pathLst>
            </a:custGeom>
            <a:grpFill/>
            <a:ln w="4763"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71711336-D4FA-45F8-9159-9162A872A760}"/>
                </a:ext>
              </a:extLst>
            </p:cNvPr>
            <p:cNvSpPr/>
            <p:nvPr/>
          </p:nvSpPr>
          <p:spPr>
            <a:xfrm>
              <a:off x="450022" y="4726247"/>
              <a:ext cx="1454877" cy="151038"/>
            </a:xfrm>
            <a:custGeom>
              <a:avLst/>
              <a:gdLst>
                <a:gd name="connsiteX0" fmla="*/ 1454877 w 1454877"/>
                <a:gd name="connsiteY0" fmla="*/ 0 h 151038"/>
                <a:gd name="connsiteX1" fmla="*/ 1260024 w 1454877"/>
                <a:gd name="connsiteY1" fmla="*/ 49254 h 151038"/>
                <a:gd name="connsiteX2" fmla="*/ 1134123 w 1454877"/>
                <a:gd name="connsiteY2" fmla="*/ 81082 h 151038"/>
                <a:gd name="connsiteX3" fmla="*/ 1102028 w 1454877"/>
                <a:gd name="connsiteY3" fmla="*/ 124635 h 151038"/>
                <a:gd name="connsiteX4" fmla="*/ 1084955 w 1454877"/>
                <a:gd name="connsiteY4" fmla="*/ 147628 h 151038"/>
                <a:gd name="connsiteX5" fmla="*/ 1005530 w 1454877"/>
                <a:gd name="connsiteY5" fmla="*/ 147628 h 151038"/>
                <a:gd name="connsiteX6" fmla="*/ 733749 w 1454877"/>
                <a:gd name="connsiteY6" fmla="*/ 147628 h 151038"/>
                <a:gd name="connsiteX7" fmla="*/ 467544 w 1454877"/>
                <a:gd name="connsiteY7" fmla="*/ 147628 h 151038"/>
                <a:gd name="connsiteX8" fmla="*/ 352844 w 1454877"/>
                <a:gd name="connsiteY8" fmla="*/ 135941 h 151038"/>
                <a:gd name="connsiteX9" fmla="*/ 327836 w 1454877"/>
                <a:gd name="connsiteY9" fmla="*/ 82396 h 151038"/>
                <a:gd name="connsiteX10" fmla="*/ 207059 w 1454877"/>
                <a:gd name="connsiteY10" fmla="*/ 52045 h 151038"/>
                <a:gd name="connsiteX11" fmla="*/ 0 w 1454877"/>
                <a:gd name="connsiteY11" fmla="*/ 5 h 151038"/>
                <a:gd name="connsiteX12" fmla="*/ 1454877 w 1454877"/>
                <a:gd name="connsiteY12" fmla="*/ 5 h 1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4877" h="151038">
                  <a:moveTo>
                    <a:pt x="1454877" y="0"/>
                  </a:moveTo>
                  <a:cubicBezTo>
                    <a:pt x="1389921" y="16412"/>
                    <a:pt x="1324975" y="32837"/>
                    <a:pt x="1260024" y="49254"/>
                  </a:cubicBezTo>
                  <a:cubicBezTo>
                    <a:pt x="1218057" y="59860"/>
                    <a:pt x="1176095" y="70461"/>
                    <a:pt x="1134123" y="81082"/>
                  </a:cubicBezTo>
                  <a:cubicBezTo>
                    <a:pt x="1099285" y="89883"/>
                    <a:pt x="1102028" y="86258"/>
                    <a:pt x="1102028" y="124635"/>
                  </a:cubicBezTo>
                  <a:cubicBezTo>
                    <a:pt x="1102028" y="148314"/>
                    <a:pt x="1105900" y="147628"/>
                    <a:pt x="1084955" y="147628"/>
                  </a:cubicBezTo>
                  <a:cubicBezTo>
                    <a:pt x="1058480" y="147628"/>
                    <a:pt x="1032010" y="147628"/>
                    <a:pt x="1005530" y="147628"/>
                  </a:cubicBezTo>
                  <a:cubicBezTo>
                    <a:pt x="914938" y="147628"/>
                    <a:pt x="824341" y="147628"/>
                    <a:pt x="733749" y="147628"/>
                  </a:cubicBezTo>
                  <a:cubicBezTo>
                    <a:pt x="645014" y="147628"/>
                    <a:pt x="556279" y="147628"/>
                    <a:pt x="467544" y="147628"/>
                  </a:cubicBezTo>
                  <a:cubicBezTo>
                    <a:pt x="446380" y="147628"/>
                    <a:pt x="352844" y="160601"/>
                    <a:pt x="352844" y="135941"/>
                  </a:cubicBezTo>
                  <a:cubicBezTo>
                    <a:pt x="352844" y="98384"/>
                    <a:pt x="362098" y="91011"/>
                    <a:pt x="327836" y="82396"/>
                  </a:cubicBezTo>
                  <a:cubicBezTo>
                    <a:pt x="287579" y="72280"/>
                    <a:pt x="247317" y="62165"/>
                    <a:pt x="207059" y="52045"/>
                  </a:cubicBezTo>
                  <a:cubicBezTo>
                    <a:pt x="138041" y="34695"/>
                    <a:pt x="69023" y="17355"/>
                    <a:pt x="0" y="5"/>
                  </a:cubicBezTo>
                  <a:lnTo>
                    <a:pt x="1454877" y="5"/>
                  </a:lnTo>
                </a:path>
              </a:pathLst>
            </a:custGeom>
            <a:grpFill/>
            <a:ln w="4448" cap="rnd">
              <a:solidFill>
                <a:srgbClr val="000000"/>
              </a:solid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xmlns="" id="{1D65DEEF-4E87-4D93-BACF-559D7EE82757}"/>
                </a:ext>
              </a:extLst>
            </p:cNvPr>
            <p:cNvSpPr/>
            <p:nvPr/>
          </p:nvSpPr>
          <p:spPr>
            <a:xfrm>
              <a:off x="2986372" y="3712273"/>
              <a:ext cx="548725" cy="1025752"/>
            </a:xfrm>
            <a:custGeom>
              <a:avLst/>
              <a:gdLst>
                <a:gd name="connsiteX0" fmla="*/ 548726 w 548725"/>
                <a:gd name="connsiteY0" fmla="*/ 0 h 1025752"/>
                <a:gd name="connsiteX1" fmla="*/ 0 w 548725"/>
                <a:gd name="connsiteY1" fmla="*/ 1025752 h 1025752"/>
              </a:gdLst>
              <a:ahLst/>
              <a:cxnLst>
                <a:cxn ang="0">
                  <a:pos x="connsiteX0" y="connsiteY0"/>
                </a:cxn>
                <a:cxn ang="0">
                  <a:pos x="connsiteX1" y="connsiteY1"/>
                </a:cxn>
              </a:cxnLst>
              <a:rect l="l" t="t" r="r" b="b"/>
              <a:pathLst>
                <a:path w="548725" h="1025752">
                  <a:moveTo>
                    <a:pt x="548726" y="0"/>
                  </a:moveTo>
                  <a:lnTo>
                    <a:pt x="0" y="1025752"/>
                  </a:lnTo>
                </a:path>
              </a:pathLst>
            </a:custGeom>
            <a:grpFill/>
            <a:ln w="9525" cap="rnd">
              <a:solidFill>
                <a:schemeClr val="bg1"/>
              </a:solidFill>
              <a:prstDash val="solid"/>
              <a:round/>
            </a:ln>
          </p:spPr>
          <p:txBody>
            <a:bodyPr rtlCol="0" anchor="ctr"/>
            <a:lstStyle/>
            <a:p>
              <a:endParaRPr lang="en-US"/>
            </a:p>
          </p:txBody>
        </p:sp>
        <p:sp>
          <p:nvSpPr>
            <p:cNvPr id="26" name="Freeform: Shape 25">
              <a:extLst>
                <a:ext uri="{FF2B5EF4-FFF2-40B4-BE49-F238E27FC236}">
                  <a16:creationId xmlns:a16="http://schemas.microsoft.com/office/drawing/2014/main" xmlns="" id="{C1C5AF7B-636E-4CBD-BF78-E6C8484B69AB}"/>
                </a:ext>
              </a:extLst>
            </p:cNvPr>
            <p:cNvSpPr/>
            <p:nvPr/>
          </p:nvSpPr>
          <p:spPr>
            <a:xfrm>
              <a:off x="3533398" y="3712273"/>
              <a:ext cx="1700" cy="1028299"/>
            </a:xfrm>
            <a:custGeom>
              <a:avLst/>
              <a:gdLst>
                <a:gd name="connsiteX0" fmla="*/ 0 w 1700"/>
                <a:gd name="connsiteY0" fmla="*/ 0 h 1028299"/>
                <a:gd name="connsiteX1" fmla="*/ 1700 w 1700"/>
                <a:gd name="connsiteY1" fmla="*/ 1028300 h 1028299"/>
              </a:gdLst>
              <a:ahLst/>
              <a:cxnLst>
                <a:cxn ang="0">
                  <a:pos x="connsiteX0" y="connsiteY0"/>
                </a:cxn>
                <a:cxn ang="0">
                  <a:pos x="connsiteX1" y="connsiteY1"/>
                </a:cxn>
              </a:cxnLst>
              <a:rect l="l" t="t" r="r" b="b"/>
              <a:pathLst>
                <a:path w="1700" h="1028299">
                  <a:moveTo>
                    <a:pt x="0" y="0"/>
                  </a:moveTo>
                  <a:lnTo>
                    <a:pt x="1700" y="1028300"/>
                  </a:lnTo>
                </a:path>
              </a:pathLst>
            </a:custGeom>
            <a:grpFill/>
            <a:ln w="9525" cap="rnd">
              <a:solidFill>
                <a:schemeClr val="bg1"/>
              </a:solidFill>
              <a:prstDash val="solid"/>
              <a:round/>
            </a:ln>
          </p:spPr>
          <p:txBody>
            <a:bodyPr rtlCol="0" anchor="ctr"/>
            <a:lstStyle/>
            <a:p>
              <a:endParaRPr lang="en-US"/>
            </a:p>
          </p:txBody>
        </p:sp>
        <p:sp>
          <p:nvSpPr>
            <p:cNvPr id="27" name="Freeform: Shape 26">
              <a:extLst>
                <a:ext uri="{FF2B5EF4-FFF2-40B4-BE49-F238E27FC236}">
                  <a16:creationId xmlns:a16="http://schemas.microsoft.com/office/drawing/2014/main" xmlns="" id="{1B25D8B7-8197-4678-8E1E-05C931FE43B3}"/>
                </a:ext>
              </a:extLst>
            </p:cNvPr>
            <p:cNvSpPr/>
            <p:nvPr/>
          </p:nvSpPr>
          <p:spPr>
            <a:xfrm>
              <a:off x="3533398" y="3712273"/>
              <a:ext cx="548720" cy="1025752"/>
            </a:xfrm>
            <a:custGeom>
              <a:avLst/>
              <a:gdLst>
                <a:gd name="connsiteX0" fmla="*/ 0 w 548720"/>
                <a:gd name="connsiteY0" fmla="*/ 0 h 1025752"/>
                <a:gd name="connsiteX1" fmla="*/ 548721 w 548720"/>
                <a:gd name="connsiteY1" fmla="*/ 1025752 h 1025752"/>
              </a:gdLst>
              <a:ahLst/>
              <a:cxnLst>
                <a:cxn ang="0">
                  <a:pos x="connsiteX0" y="connsiteY0"/>
                </a:cxn>
                <a:cxn ang="0">
                  <a:pos x="connsiteX1" y="connsiteY1"/>
                </a:cxn>
              </a:cxnLst>
              <a:rect l="l" t="t" r="r" b="b"/>
              <a:pathLst>
                <a:path w="548720" h="1025752">
                  <a:moveTo>
                    <a:pt x="0" y="0"/>
                  </a:moveTo>
                  <a:lnTo>
                    <a:pt x="548721" y="1025752"/>
                  </a:lnTo>
                </a:path>
              </a:pathLst>
            </a:custGeom>
            <a:grpFill/>
            <a:ln w="9525" cap="rnd">
              <a:solidFill>
                <a:schemeClr val="bg1"/>
              </a:solidFill>
              <a:prstDash val="solid"/>
              <a:round/>
            </a:ln>
          </p:spPr>
          <p:txBody>
            <a:bodyPr rtlCol="0" anchor="ctr"/>
            <a:lstStyle/>
            <a:p>
              <a:endParaRPr lang="en-US"/>
            </a:p>
          </p:txBody>
        </p:sp>
        <p:sp>
          <p:nvSpPr>
            <p:cNvPr id="28" name="Freeform: Shape 27">
              <a:extLst>
                <a:ext uri="{FF2B5EF4-FFF2-40B4-BE49-F238E27FC236}">
                  <a16:creationId xmlns:a16="http://schemas.microsoft.com/office/drawing/2014/main" xmlns="" id="{42A496B8-3302-43F8-8567-3202A44612A4}"/>
                </a:ext>
              </a:extLst>
            </p:cNvPr>
            <p:cNvSpPr/>
            <p:nvPr/>
          </p:nvSpPr>
          <p:spPr>
            <a:xfrm>
              <a:off x="2815127" y="4738015"/>
              <a:ext cx="1453691" cy="149494"/>
            </a:xfrm>
            <a:custGeom>
              <a:avLst/>
              <a:gdLst>
                <a:gd name="connsiteX0" fmla="*/ 1453691 w 1453691"/>
                <a:gd name="connsiteY0" fmla="*/ 1872 h 149494"/>
                <a:gd name="connsiteX1" fmla="*/ 1234893 w 1453691"/>
                <a:gd name="connsiteY1" fmla="*/ 56940 h 149494"/>
                <a:gd name="connsiteX2" fmla="*/ 1120021 w 1453691"/>
                <a:gd name="connsiteY2" fmla="*/ 85853 h 149494"/>
                <a:gd name="connsiteX3" fmla="*/ 1101361 w 1453691"/>
                <a:gd name="connsiteY3" fmla="*/ 149495 h 149494"/>
                <a:gd name="connsiteX4" fmla="*/ 448675 w 1453691"/>
                <a:gd name="connsiteY4" fmla="*/ 148452 h 149494"/>
                <a:gd name="connsiteX5" fmla="*/ 354673 w 1453691"/>
                <a:gd name="connsiteY5" fmla="*/ 148304 h 149494"/>
                <a:gd name="connsiteX6" fmla="*/ 352178 w 1453691"/>
                <a:gd name="connsiteY6" fmla="*/ 92469 h 149494"/>
                <a:gd name="connsiteX7" fmla="*/ 320145 w 1453691"/>
                <a:gd name="connsiteY7" fmla="*/ 81077 h 149494"/>
                <a:gd name="connsiteX8" fmla="*/ 0 w 1453691"/>
                <a:gd name="connsiteY8" fmla="*/ 0 h 149494"/>
                <a:gd name="connsiteX9" fmla="*/ 1453691 w 1453691"/>
                <a:gd name="connsiteY9" fmla="*/ 1872 h 14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3691" h="149494">
                  <a:moveTo>
                    <a:pt x="1453691" y="1872"/>
                  </a:moveTo>
                  <a:cubicBezTo>
                    <a:pt x="1380758" y="20231"/>
                    <a:pt x="1307821" y="38581"/>
                    <a:pt x="1234893" y="56940"/>
                  </a:cubicBezTo>
                  <a:cubicBezTo>
                    <a:pt x="1196597" y="66575"/>
                    <a:pt x="1158316" y="76219"/>
                    <a:pt x="1120021" y="85853"/>
                  </a:cubicBezTo>
                  <a:cubicBezTo>
                    <a:pt x="1088731" y="93731"/>
                    <a:pt x="1101361" y="118843"/>
                    <a:pt x="1101361" y="149495"/>
                  </a:cubicBezTo>
                  <a:cubicBezTo>
                    <a:pt x="883792" y="149147"/>
                    <a:pt x="666236" y="148800"/>
                    <a:pt x="448675" y="148452"/>
                  </a:cubicBezTo>
                  <a:cubicBezTo>
                    <a:pt x="417338" y="148409"/>
                    <a:pt x="386001" y="148352"/>
                    <a:pt x="354673" y="148304"/>
                  </a:cubicBezTo>
                  <a:cubicBezTo>
                    <a:pt x="348820" y="148295"/>
                    <a:pt x="352178" y="100117"/>
                    <a:pt x="352178" y="92469"/>
                  </a:cubicBezTo>
                  <a:cubicBezTo>
                    <a:pt x="352178" y="85006"/>
                    <a:pt x="326355" y="82648"/>
                    <a:pt x="320145" y="81077"/>
                  </a:cubicBezTo>
                  <a:cubicBezTo>
                    <a:pt x="213432" y="54050"/>
                    <a:pt x="106718" y="27027"/>
                    <a:pt x="0" y="0"/>
                  </a:cubicBezTo>
                  <a:lnTo>
                    <a:pt x="1453691" y="1872"/>
                  </a:lnTo>
                  <a:close/>
                </a:path>
              </a:pathLst>
            </a:custGeom>
            <a:grpFill/>
            <a:ln w="4763"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5F8588CA-2F0A-4BF5-940C-60D8F5E8CE5A}"/>
                </a:ext>
              </a:extLst>
            </p:cNvPr>
            <p:cNvSpPr/>
            <p:nvPr/>
          </p:nvSpPr>
          <p:spPr>
            <a:xfrm>
              <a:off x="2815127" y="4738015"/>
              <a:ext cx="1453691" cy="149494"/>
            </a:xfrm>
            <a:custGeom>
              <a:avLst/>
              <a:gdLst>
                <a:gd name="connsiteX0" fmla="*/ 1453691 w 1453691"/>
                <a:gd name="connsiteY0" fmla="*/ 1872 h 149494"/>
                <a:gd name="connsiteX1" fmla="*/ 1234893 w 1453691"/>
                <a:gd name="connsiteY1" fmla="*/ 56940 h 149494"/>
                <a:gd name="connsiteX2" fmla="*/ 1120021 w 1453691"/>
                <a:gd name="connsiteY2" fmla="*/ 85853 h 149494"/>
                <a:gd name="connsiteX3" fmla="*/ 1101361 w 1453691"/>
                <a:gd name="connsiteY3" fmla="*/ 149495 h 149494"/>
                <a:gd name="connsiteX4" fmla="*/ 448675 w 1453691"/>
                <a:gd name="connsiteY4" fmla="*/ 148452 h 149494"/>
                <a:gd name="connsiteX5" fmla="*/ 354673 w 1453691"/>
                <a:gd name="connsiteY5" fmla="*/ 148304 h 149494"/>
                <a:gd name="connsiteX6" fmla="*/ 352178 w 1453691"/>
                <a:gd name="connsiteY6" fmla="*/ 92469 h 149494"/>
                <a:gd name="connsiteX7" fmla="*/ 320145 w 1453691"/>
                <a:gd name="connsiteY7" fmla="*/ 81077 h 149494"/>
                <a:gd name="connsiteX8" fmla="*/ 0 w 1453691"/>
                <a:gd name="connsiteY8" fmla="*/ 0 h 149494"/>
                <a:gd name="connsiteX9" fmla="*/ 1453691 w 1453691"/>
                <a:gd name="connsiteY9" fmla="*/ 1872 h 14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3691" h="149494">
                  <a:moveTo>
                    <a:pt x="1453691" y="1872"/>
                  </a:moveTo>
                  <a:cubicBezTo>
                    <a:pt x="1380758" y="20231"/>
                    <a:pt x="1307821" y="38581"/>
                    <a:pt x="1234893" y="56940"/>
                  </a:cubicBezTo>
                  <a:cubicBezTo>
                    <a:pt x="1196597" y="66575"/>
                    <a:pt x="1158316" y="76219"/>
                    <a:pt x="1120021" y="85853"/>
                  </a:cubicBezTo>
                  <a:cubicBezTo>
                    <a:pt x="1088731" y="93731"/>
                    <a:pt x="1101361" y="118843"/>
                    <a:pt x="1101361" y="149495"/>
                  </a:cubicBezTo>
                  <a:cubicBezTo>
                    <a:pt x="883792" y="149147"/>
                    <a:pt x="666236" y="148800"/>
                    <a:pt x="448675" y="148452"/>
                  </a:cubicBezTo>
                  <a:cubicBezTo>
                    <a:pt x="417338" y="148409"/>
                    <a:pt x="386001" y="148352"/>
                    <a:pt x="354673" y="148304"/>
                  </a:cubicBezTo>
                  <a:cubicBezTo>
                    <a:pt x="348820" y="148295"/>
                    <a:pt x="352178" y="100117"/>
                    <a:pt x="352178" y="92469"/>
                  </a:cubicBezTo>
                  <a:cubicBezTo>
                    <a:pt x="352178" y="85006"/>
                    <a:pt x="326355" y="82648"/>
                    <a:pt x="320145" y="81077"/>
                  </a:cubicBezTo>
                  <a:cubicBezTo>
                    <a:pt x="213432" y="54050"/>
                    <a:pt x="106718" y="27027"/>
                    <a:pt x="0" y="0"/>
                  </a:cubicBezTo>
                  <a:lnTo>
                    <a:pt x="1453691" y="1872"/>
                  </a:lnTo>
                </a:path>
              </a:pathLst>
            </a:custGeom>
            <a:grpFill/>
            <a:ln w="4448" cap="rnd">
              <a:solidFill>
                <a:srgbClr val="000000"/>
              </a:solidFill>
              <a:prstDash val="solid"/>
              <a:round/>
            </a:ln>
          </p:spPr>
          <p:txBody>
            <a:bodyPr rtlCol="0" anchor="ctr"/>
            <a:lstStyle/>
            <a:p>
              <a:endParaRPr lang="en-US"/>
            </a:p>
          </p:txBody>
        </p:sp>
      </p:grpSp>
    </p:spTree>
    <p:extLst>
      <p:ext uri="{BB962C8B-B14F-4D97-AF65-F5344CB8AC3E}">
        <p14:creationId xmlns:p14="http://schemas.microsoft.com/office/powerpoint/2010/main" val="890901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836B52-B4C1-438F-8C69-89B8B0A1B956}"/>
              </a:ext>
            </a:extLst>
          </p:cNvPr>
          <p:cNvSpPr>
            <a:spLocks noGrp="1"/>
          </p:cNvSpPr>
          <p:nvPr>
            <p:ph type="title"/>
          </p:nvPr>
        </p:nvSpPr>
        <p:spPr/>
        <p:txBody>
          <a:bodyPr/>
          <a:lstStyle/>
          <a:p>
            <a:r>
              <a:rPr lang="en-US"/>
              <a:t>Measurements and Dimensions</a:t>
            </a:r>
          </a:p>
        </p:txBody>
      </p:sp>
      <p:sp>
        <p:nvSpPr>
          <p:cNvPr id="5" name="Content Placeholder 4">
            <a:extLst>
              <a:ext uri="{FF2B5EF4-FFF2-40B4-BE49-F238E27FC236}">
                <a16:creationId xmlns:a16="http://schemas.microsoft.com/office/drawing/2014/main" xmlns="" id="{8A83DDCF-F56C-4F3B-A3E9-01FC161D211F}"/>
              </a:ext>
            </a:extLst>
          </p:cNvPr>
          <p:cNvSpPr>
            <a:spLocks noGrp="1"/>
          </p:cNvSpPr>
          <p:nvPr>
            <p:ph sz="half" idx="15"/>
          </p:nvPr>
        </p:nvSpPr>
        <p:spPr/>
        <p:txBody>
          <a:bodyPr>
            <a:normAutofit lnSpcReduction="10000"/>
          </a:bodyPr>
          <a:lstStyle/>
          <a:p>
            <a:r>
              <a:rPr lang="en-US"/>
              <a:t>Based on Adult Dimensions and Anthropometrics</a:t>
            </a:r>
          </a:p>
          <a:p>
            <a:r>
              <a:rPr lang="en-US"/>
              <a:t>Use of MDE by children is not addressed in these standards</a:t>
            </a:r>
          </a:p>
          <a:p>
            <a:endParaRPr lang="en-US"/>
          </a:p>
        </p:txBody>
      </p:sp>
      <p:pic>
        <p:nvPicPr>
          <p:cNvPr id="11" name="Picture 2" descr="Illustration of a man using a power wheelchair positioned on the raised platform of a weight scale.">
            <a:extLst>
              <a:ext uri="{FF2B5EF4-FFF2-40B4-BE49-F238E27FC236}">
                <a16:creationId xmlns:a16="http://schemas.microsoft.com/office/drawing/2014/main" xmlns="" id="{EF19291A-5992-46AB-ABFA-12A627295648}"/>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1733028" y="1617663"/>
            <a:ext cx="2820443" cy="2735262"/>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xmlns="" id="{5A4C95EB-1AF1-4CB3-8BF9-230A37B3543B}"/>
              </a:ext>
            </a:extLst>
          </p:cNvPr>
          <p:cNvSpPr>
            <a:spLocks noGrp="1"/>
          </p:cNvSpPr>
          <p:nvPr>
            <p:ph sz="half" idx="16"/>
          </p:nvPr>
        </p:nvSpPr>
        <p:spPr/>
        <p:txBody>
          <a:bodyPr>
            <a:normAutofit fontScale="85000" lnSpcReduction="20000"/>
          </a:bodyPr>
          <a:lstStyle/>
          <a:p>
            <a:r>
              <a:rPr lang="en-US"/>
              <a:t>Dimensions not stated as maximum or minimum are absolute</a:t>
            </a:r>
          </a:p>
          <a:p>
            <a:r>
              <a:rPr lang="en-US"/>
              <a:t>Subject to conventional industry tolerances</a:t>
            </a:r>
          </a:p>
          <a:p>
            <a:r>
              <a:rPr lang="en-US"/>
              <a:t>Measured in US or metric units, independently</a:t>
            </a:r>
          </a:p>
          <a:p>
            <a:endParaRPr lang="en-US"/>
          </a:p>
        </p:txBody>
      </p:sp>
      <p:pic>
        <p:nvPicPr>
          <p:cNvPr id="14" name="Content Placeholder 7" descr="plan view of knee and toe space ">
            <a:extLst>
              <a:ext uri="{FF2B5EF4-FFF2-40B4-BE49-F238E27FC236}">
                <a16:creationId xmlns:a16="http://schemas.microsoft.com/office/drawing/2014/main" xmlns="" id="{1593FFB6-5A60-4C42-96DA-96C8E013037F}"/>
              </a:ext>
            </a:extLst>
          </p:cNvPr>
          <p:cNvPicPr>
            <a:picLocks noGrp="1" noChangeAspect="1"/>
          </p:cNvPicPr>
          <p:nvPr>
            <p:ph sz="half" idx="2"/>
          </p:nvPr>
        </p:nvPicPr>
        <p:blipFill>
          <a:blip r:embed="rId3"/>
          <a:stretch>
            <a:fillRect/>
          </a:stretch>
        </p:blipFill>
        <p:spPr>
          <a:xfrm>
            <a:off x="7484436" y="1617663"/>
            <a:ext cx="3128627" cy="2735262"/>
          </a:xfrm>
          <a:prstGeom prst="rect">
            <a:avLst/>
          </a:prstGeom>
        </p:spPr>
      </p:pic>
      <p:sp>
        <p:nvSpPr>
          <p:cNvPr id="8" name="Slide Number Placeholder 7">
            <a:extLst>
              <a:ext uri="{FF2B5EF4-FFF2-40B4-BE49-F238E27FC236}">
                <a16:creationId xmlns:a16="http://schemas.microsoft.com/office/drawing/2014/main" xmlns="" id="{C6D0E03C-DC36-474E-AB2E-09721F02E3BF}"/>
              </a:ext>
            </a:extLst>
          </p:cNvPr>
          <p:cNvSpPr>
            <a:spLocks noGrp="1"/>
          </p:cNvSpPr>
          <p:nvPr>
            <p:ph type="sldNum" sz="quarter" idx="12"/>
          </p:nvPr>
        </p:nvSpPr>
        <p:spPr/>
        <p:txBody>
          <a:bodyPr/>
          <a:lstStyle/>
          <a:p>
            <a:fld id="{ACE203BA-D97E-4452-8126-3C27CACD36C8}" type="slidenum">
              <a:rPr lang="en-US" smtClean="0"/>
              <a:pPr/>
              <a:t>17</a:t>
            </a:fld>
            <a:endParaRPr lang="en-US"/>
          </a:p>
        </p:txBody>
      </p:sp>
    </p:spTree>
    <p:extLst>
      <p:ext uri="{BB962C8B-B14F-4D97-AF65-F5344CB8AC3E}">
        <p14:creationId xmlns:p14="http://schemas.microsoft.com/office/powerpoint/2010/main" val="816527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9F9A8B2-CEA0-43F2-9AF1-7A288AFD5AB0}"/>
              </a:ext>
            </a:extLst>
          </p:cNvPr>
          <p:cNvSpPr>
            <a:spLocks noGrp="1"/>
          </p:cNvSpPr>
          <p:nvPr>
            <p:ph type="title"/>
          </p:nvPr>
        </p:nvSpPr>
        <p:spPr/>
        <p:txBody>
          <a:bodyPr/>
          <a:lstStyle/>
          <a:p>
            <a:r>
              <a:rPr lang="en-US"/>
              <a:t>Definitions</a:t>
            </a:r>
          </a:p>
        </p:txBody>
      </p:sp>
      <p:sp>
        <p:nvSpPr>
          <p:cNvPr id="8" name="Content Placeholder 7">
            <a:extLst>
              <a:ext uri="{FF2B5EF4-FFF2-40B4-BE49-F238E27FC236}">
                <a16:creationId xmlns:a16="http://schemas.microsoft.com/office/drawing/2014/main" xmlns="" id="{F5185D10-5D20-4347-B14D-DD89C0E36122}"/>
              </a:ext>
            </a:extLst>
          </p:cNvPr>
          <p:cNvSpPr>
            <a:spLocks noGrp="1"/>
          </p:cNvSpPr>
          <p:nvPr>
            <p:ph idx="1"/>
          </p:nvPr>
        </p:nvSpPr>
        <p:spPr/>
        <p:txBody>
          <a:bodyPr>
            <a:normAutofit/>
          </a:bodyPr>
          <a:lstStyle/>
          <a:p>
            <a:pPr marL="0" indent="0">
              <a:buNone/>
            </a:pPr>
            <a:r>
              <a:rPr lang="en-US"/>
              <a:t>Undefined terms:</a:t>
            </a:r>
          </a:p>
          <a:p>
            <a:r>
              <a:rPr lang="en-US"/>
              <a:t>Not defined in M102.1 or in regulations or policies issued by an enforcing authority: </a:t>
            </a:r>
          </a:p>
          <a:p>
            <a:r>
              <a:rPr lang="en-US"/>
              <a:t>Ordinarily accepted meaning in the sense that the context implies. </a:t>
            </a:r>
          </a:p>
          <a:p>
            <a:endParaRPr lang="en-US"/>
          </a:p>
        </p:txBody>
      </p:sp>
      <p:sp>
        <p:nvSpPr>
          <p:cNvPr id="10" name="Content Placeholder 9">
            <a:extLst>
              <a:ext uri="{FF2B5EF4-FFF2-40B4-BE49-F238E27FC236}">
                <a16:creationId xmlns:a16="http://schemas.microsoft.com/office/drawing/2014/main" xmlns="" id="{62FB0563-2E67-4AA8-B758-595982E404C1}"/>
              </a:ext>
            </a:extLst>
          </p:cNvPr>
          <p:cNvSpPr>
            <a:spLocks noGrp="1"/>
          </p:cNvSpPr>
          <p:nvPr>
            <p:ph sz="half" idx="2"/>
          </p:nvPr>
        </p:nvSpPr>
        <p:spPr/>
        <p:txBody>
          <a:bodyPr>
            <a:normAutofit/>
          </a:bodyPr>
          <a:lstStyle/>
          <a:p>
            <a:pPr marL="0" indent="0">
              <a:buNone/>
            </a:pPr>
            <a:r>
              <a:rPr lang="en-US"/>
              <a:t>Defined in section M102.1:</a:t>
            </a:r>
          </a:p>
          <a:p>
            <a:r>
              <a:rPr lang="en-US" sz="2400"/>
              <a:t>End Transfer Surface</a:t>
            </a:r>
          </a:p>
          <a:p>
            <a:r>
              <a:rPr lang="en-US" sz="2400"/>
              <a:t>Enforcing Authority </a:t>
            </a:r>
          </a:p>
          <a:p>
            <a:r>
              <a:rPr lang="en-US" sz="2400"/>
              <a:t>Examination Chair </a:t>
            </a:r>
          </a:p>
          <a:p>
            <a:r>
              <a:rPr lang="en-US" sz="2400"/>
              <a:t>Imaging Bed </a:t>
            </a:r>
          </a:p>
          <a:p>
            <a:r>
              <a:rPr lang="en-US" sz="2400"/>
              <a:t>Imaging Equipment with Bores </a:t>
            </a:r>
          </a:p>
          <a:p>
            <a:r>
              <a:rPr lang="en-US" sz="2400"/>
              <a:t>Medical Diagnostic Equipment (Diagnostic Equipment) </a:t>
            </a:r>
          </a:p>
          <a:p>
            <a:r>
              <a:rPr lang="en-US" sz="2400"/>
              <a:t>Operable Parts </a:t>
            </a:r>
          </a:p>
          <a:p>
            <a:r>
              <a:rPr lang="en-US" sz="2400"/>
              <a:t>Side Transfer Surface </a:t>
            </a:r>
          </a:p>
          <a:p>
            <a:r>
              <a:rPr lang="en-US" sz="2400"/>
              <a:t>Transfer Surface </a:t>
            </a:r>
          </a:p>
          <a:p>
            <a:pPr marL="0" indent="0">
              <a:buNone/>
            </a:pPr>
            <a:r>
              <a:rPr lang="en-US"/>
              <a:t>Defined in regulations or policies issued by enforcing authority</a:t>
            </a:r>
          </a:p>
        </p:txBody>
      </p:sp>
      <p:sp>
        <p:nvSpPr>
          <p:cNvPr id="5" name="Slide Number Placeholder 4">
            <a:extLst>
              <a:ext uri="{FF2B5EF4-FFF2-40B4-BE49-F238E27FC236}">
                <a16:creationId xmlns:a16="http://schemas.microsoft.com/office/drawing/2014/main" xmlns="" id="{F58898DA-27D1-4C6C-93EF-60A84CC9DD7C}"/>
              </a:ext>
            </a:extLst>
          </p:cNvPr>
          <p:cNvSpPr>
            <a:spLocks noGrp="1"/>
          </p:cNvSpPr>
          <p:nvPr>
            <p:ph type="sldNum" sz="quarter" idx="12"/>
          </p:nvPr>
        </p:nvSpPr>
        <p:spPr/>
        <p:txBody>
          <a:bodyPr/>
          <a:lstStyle/>
          <a:p>
            <a:fld id="{ACE203BA-D97E-4452-8126-3C27CACD36C8}" type="slidenum">
              <a:rPr lang="en-US" smtClean="0"/>
              <a:t>18</a:t>
            </a:fld>
            <a:endParaRPr lang="en-US"/>
          </a:p>
        </p:txBody>
      </p:sp>
    </p:spTree>
    <p:extLst>
      <p:ext uri="{BB962C8B-B14F-4D97-AF65-F5344CB8AC3E}">
        <p14:creationId xmlns:p14="http://schemas.microsoft.com/office/powerpoint/2010/main" val="2297058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51D12D71-704A-4AA8-BB4A-1B86E21801DD}"/>
              </a:ext>
            </a:extLst>
          </p:cNvPr>
          <p:cNvSpPr>
            <a:spLocks noGrp="1"/>
          </p:cNvSpPr>
          <p:nvPr>
            <p:ph type="title"/>
          </p:nvPr>
        </p:nvSpPr>
        <p:spPr/>
        <p:txBody>
          <a:bodyPr/>
          <a:lstStyle/>
          <a:p>
            <a:r>
              <a:rPr lang="en-US"/>
              <a:t>Chapter 2:</a:t>
            </a:r>
            <a:br>
              <a:rPr lang="en-US"/>
            </a:br>
            <a:r>
              <a:rPr lang="en-US"/>
              <a:t>Scoping</a:t>
            </a:r>
          </a:p>
        </p:txBody>
      </p:sp>
      <p:sp>
        <p:nvSpPr>
          <p:cNvPr id="5" name="Slide Number Placeholder 4">
            <a:extLst>
              <a:ext uri="{FF2B5EF4-FFF2-40B4-BE49-F238E27FC236}">
                <a16:creationId xmlns:a16="http://schemas.microsoft.com/office/drawing/2014/main" xmlns="" id="{DB51A61F-EB45-47E9-B0D3-7EDDB3624E8E}"/>
              </a:ext>
            </a:extLst>
          </p:cNvPr>
          <p:cNvSpPr>
            <a:spLocks noGrp="1"/>
          </p:cNvSpPr>
          <p:nvPr>
            <p:ph type="sldNum" sz="quarter" idx="12"/>
          </p:nvPr>
        </p:nvSpPr>
        <p:spPr/>
        <p:txBody>
          <a:bodyPr/>
          <a:lstStyle/>
          <a:p>
            <a:fld id="{ACE203BA-D97E-4452-8126-3C27CACD36C8}" type="slidenum">
              <a:rPr lang="en-US" smtClean="0"/>
              <a:t>19</a:t>
            </a:fld>
            <a:endParaRPr lang="en-US"/>
          </a:p>
        </p:txBody>
      </p:sp>
    </p:spTree>
    <p:extLst>
      <p:ext uri="{BB962C8B-B14F-4D97-AF65-F5344CB8AC3E}">
        <p14:creationId xmlns:p14="http://schemas.microsoft.com/office/powerpoint/2010/main" val="1618387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2F785-CC29-4D4B-872D-D25729C4A0F0}"/>
              </a:ext>
            </a:extLst>
          </p:cNvPr>
          <p:cNvSpPr>
            <a:spLocks noGrp="1"/>
          </p:cNvSpPr>
          <p:nvPr>
            <p:ph type="title"/>
          </p:nvPr>
        </p:nvSpPr>
        <p:spPr>
          <a:xfrm>
            <a:off x="266700" y="309563"/>
            <a:ext cx="11658600" cy="1371600"/>
          </a:xfrm>
          <a:prstGeom prst="rect">
            <a:avLst/>
          </a:prstGeom>
        </p:spPr>
        <p:txBody>
          <a:bodyPr vert="horz" lIns="91440" tIns="45720" rIns="91440" bIns="45720" rtlCol="0" anchor="ctr">
            <a:normAutofit/>
          </a:bodyPr>
          <a:lstStyle/>
          <a:p>
            <a:r>
              <a:rPr lang="en-US"/>
              <a:t>Agenda</a:t>
            </a:r>
          </a:p>
        </p:txBody>
      </p:sp>
      <p:sp>
        <p:nvSpPr>
          <p:cNvPr id="4" name="Content Placeholder 3">
            <a:extLst>
              <a:ext uri="{FF2B5EF4-FFF2-40B4-BE49-F238E27FC236}">
                <a16:creationId xmlns:a16="http://schemas.microsoft.com/office/drawing/2014/main" xmlns="" id="{0E9B0033-F02F-4318-9FD7-88FC0ADF6965}"/>
              </a:ext>
            </a:extLst>
          </p:cNvPr>
          <p:cNvSpPr>
            <a:spLocks noGrp="1"/>
          </p:cNvSpPr>
          <p:nvPr>
            <p:ph sz="half" idx="1"/>
          </p:nvPr>
        </p:nvSpPr>
        <p:spPr>
          <a:xfrm>
            <a:off x="266700" y="1825625"/>
            <a:ext cx="5753100" cy="4351338"/>
          </a:xfrm>
          <a:prstGeom prst="rect">
            <a:avLst/>
          </a:prstGeom>
        </p:spPr>
        <p:txBody>
          <a:bodyPr vert="horz" lIns="91440" tIns="45720" rIns="91440" bIns="45720" rtlCol="0">
            <a:normAutofit fontScale="92500"/>
          </a:bodyPr>
          <a:lstStyle/>
          <a:p>
            <a:r>
              <a:rPr lang="en-US" sz="3600"/>
              <a:t>Medical Diagnostic Equipment</a:t>
            </a:r>
          </a:p>
          <a:p>
            <a:pPr lvl="1"/>
            <a:r>
              <a:rPr lang="en-US" sz="3600"/>
              <a:t>Background</a:t>
            </a:r>
          </a:p>
          <a:p>
            <a:pPr lvl="1"/>
            <a:r>
              <a:rPr lang="en-US" sz="3600"/>
              <a:t>Ch 1: Application</a:t>
            </a:r>
          </a:p>
          <a:p>
            <a:pPr lvl="1"/>
            <a:r>
              <a:rPr lang="en-US" sz="3600"/>
              <a:t>Ch 2: Scoping</a:t>
            </a:r>
          </a:p>
          <a:p>
            <a:pPr lvl="1"/>
            <a:r>
              <a:rPr lang="en-US" sz="3600"/>
              <a:t>Ch 3: Technical requirements</a:t>
            </a:r>
          </a:p>
          <a:p>
            <a:r>
              <a:rPr lang="en-US" sz="3600"/>
              <a:t>Prescription drug containers</a:t>
            </a:r>
          </a:p>
        </p:txBody>
      </p:sp>
      <p:pic>
        <p:nvPicPr>
          <p:cNvPr id="5" name="Picture 2" descr="Photograph of the bore opening of a scanning machine, the exam surface runs through it.">
            <a:extLst>
              <a:ext uri="{FF2B5EF4-FFF2-40B4-BE49-F238E27FC236}">
                <a16:creationId xmlns:a16="http://schemas.microsoft.com/office/drawing/2014/main" xmlns="" id="{6FDD001F-117E-42C5-824E-5D6C9C94EA3D}"/>
              </a:ext>
            </a:extLst>
          </p:cNvPr>
          <p:cNvPicPr>
            <a:picLocks noGrp="1" noChangeAspect="1" noChangeArrowheads="1"/>
          </p:cNvPicPr>
          <p:nvPr>
            <p:ph sz="half" idx="2"/>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9764"/>
          <a:stretch/>
        </p:blipFill>
        <p:spPr bwMode="auto">
          <a:xfrm>
            <a:off x="6172200" y="1825625"/>
            <a:ext cx="5753100" cy="435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Slide Number Placeholder 6">
            <a:extLst>
              <a:ext uri="{FF2B5EF4-FFF2-40B4-BE49-F238E27FC236}">
                <a16:creationId xmlns:a16="http://schemas.microsoft.com/office/drawing/2014/main" xmlns="" id="{3900F845-C399-4427-9108-B46481D91F91}"/>
              </a:ext>
            </a:extLst>
          </p:cNvPr>
          <p:cNvSpPr>
            <a:spLocks noGrp="1"/>
          </p:cNvSpPr>
          <p:nvPr>
            <p:ph type="sldNum" sz="quarter" idx="12"/>
          </p:nvPr>
        </p:nvSpPr>
        <p:spPr>
          <a:xfrm>
            <a:off x="9182100" y="6356349"/>
            <a:ext cx="2743200" cy="365125"/>
          </a:xfrm>
          <a:prstGeom prst="rect">
            <a:avLst/>
          </a:prstGeom>
        </p:spPr>
        <p:txBody>
          <a:bodyPr anchor="ctr">
            <a:normAutofit fontScale="85000" lnSpcReduction="20000"/>
          </a:bodyPr>
          <a:lstStyle/>
          <a:p>
            <a:pPr>
              <a:spcAft>
                <a:spcPts val="600"/>
              </a:spcAft>
            </a:pPr>
            <a:fld id="{ACE203BA-D97E-4452-8126-3C27CACD36C8}" type="slidenum">
              <a:rPr lang="en-US" smtClean="0"/>
              <a:pPr>
                <a:spcAft>
                  <a:spcPts val="600"/>
                </a:spcAft>
              </a:pPr>
              <a:t>2</a:t>
            </a:fld>
            <a:endParaRPr lang="en-US"/>
          </a:p>
        </p:txBody>
      </p:sp>
    </p:spTree>
    <p:extLst>
      <p:ext uri="{BB962C8B-B14F-4D97-AF65-F5344CB8AC3E}">
        <p14:creationId xmlns:p14="http://schemas.microsoft.com/office/powerpoint/2010/main" val="3673365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417E45-AFCD-4A08-9A9B-64519250C20E}"/>
              </a:ext>
            </a:extLst>
          </p:cNvPr>
          <p:cNvSpPr>
            <a:spLocks noGrp="1"/>
          </p:cNvSpPr>
          <p:nvPr>
            <p:ph type="title"/>
          </p:nvPr>
        </p:nvSpPr>
        <p:spPr/>
        <p:txBody>
          <a:bodyPr/>
          <a:lstStyle/>
          <a:p>
            <a:r>
              <a:rPr lang="en-US"/>
              <a:t>M201 General</a:t>
            </a:r>
          </a:p>
        </p:txBody>
      </p:sp>
      <p:sp>
        <p:nvSpPr>
          <p:cNvPr id="6" name="Content Placeholder 5">
            <a:extLst>
              <a:ext uri="{FF2B5EF4-FFF2-40B4-BE49-F238E27FC236}">
                <a16:creationId xmlns:a16="http://schemas.microsoft.com/office/drawing/2014/main" xmlns="" id="{2EAF4948-CDBB-481F-A303-1BC16CE1F681}"/>
              </a:ext>
            </a:extLst>
          </p:cNvPr>
          <p:cNvSpPr>
            <a:spLocks noGrp="1"/>
          </p:cNvSpPr>
          <p:nvPr>
            <p:ph sz="half" idx="2"/>
          </p:nvPr>
        </p:nvSpPr>
        <p:spPr/>
        <p:txBody>
          <a:bodyPr/>
          <a:lstStyle/>
          <a:p>
            <a:r>
              <a:rPr lang="en-US"/>
              <a:t>Scoping to be determined by enforcing authority</a:t>
            </a:r>
          </a:p>
          <a:p>
            <a:pPr lvl="1"/>
            <a:r>
              <a:rPr lang="en-US"/>
              <a:t>Potential enforcing authorities could include DOJ, HHS, or adoption through policy (like select VAs)</a:t>
            </a:r>
          </a:p>
          <a:p>
            <a:pPr lvl="1"/>
            <a:endParaRPr lang="en-US"/>
          </a:p>
          <a:p>
            <a:r>
              <a:rPr lang="en-US"/>
              <a:t>General exception: </a:t>
            </a:r>
          </a:p>
          <a:p>
            <a:pPr lvl="1"/>
            <a:r>
              <a:rPr lang="en-US"/>
              <a:t>“rare circumstances where compliance would alter diagnostically required structural or operational characteristics of the equipment and would prevent the use of the equipment for its intended diagnostic purpose”</a:t>
            </a:r>
          </a:p>
          <a:p>
            <a:pPr lvl="1"/>
            <a:r>
              <a:rPr lang="en-US"/>
              <a:t>Diagnostic equipment shall comply to the maximum extent practicable</a:t>
            </a:r>
          </a:p>
        </p:txBody>
      </p:sp>
      <p:pic>
        <p:nvPicPr>
          <p:cNvPr id="8" name="Content Placeholder 6" descr="Image of a Dexa scan">
            <a:extLst>
              <a:ext uri="{FF2B5EF4-FFF2-40B4-BE49-F238E27FC236}">
                <a16:creationId xmlns:a16="http://schemas.microsoft.com/office/drawing/2014/main" xmlns="" id="{6DEABF84-D9D6-4786-BA84-6EA2064826D4}"/>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l="4520"/>
          <a:stretch/>
        </p:blipFill>
        <p:spPr>
          <a:xfrm>
            <a:off x="518541" y="2496172"/>
            <a:ext cx="3760343" cy="32372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47750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51D12D71-704A-4AA8-BB4A-1B86E21801DD}"/>
              </a:ext>
            </a:extLst>
          </p:cNvPr>
          <p:cNvSpPr>
            <a:spLocks noGrp="1"/>
          </p:cNvSpPr>
          <p:nvPr>
            <p:ph type="title"/>
          </p:nvPr>
        </p:nvSpPr>
        <p:spPr/>
        <p:txBody>
          <a:bodyPr/>
          <a:lstStyle/>
          <a:p>
            <a:r>
              <a:rPr lang="en-US"/>
              <a:t>Chapter 3:</a:t>
            </a:r>
            <a:br>
              <a:rPr lang="en-US"/>
            </a:br>
            <a:r>
              <a:rPr lang="en-US"/>
              <a:t>Technical Requirements</a:t>
            </a:r>
          </a:p>
        </p:txBody>
      </p:sp>
      <p:sp>
        <p:nvSpPr>
          <p:cNvPr id="5" name="Slide Number Placeholder 4">
            <a:extLst>
              <a:ext uri="{FF2B5EF4-FFF2-40B4-BE49-F238E27FC236}">
                <a16:creationId xmlns:a16="http://schemas.microsoft.com/office/drawing/2014/main" xmlns="" id="{DB51A61F-EB45-47E9-B0D3-7EDDB3624E8E}"/>
              </a:ext>
            </a:extLst>
          </p:cNvPr>
          <p:cNvSpPr>
            <a:spLocks noGrp="1"/>
          </p:cNvSpPr>
          <p:nvPr>
            <p:ph type="sldNum" sz="quarter" idx="12"/>
          </p:nvPr>
        </p:nvSpPr>
        <p:spPr/>
        <p:txBody>
          <a:bodyPr/>
          <a:lstStyle/>
          <a:p>
            <a:fld id="{ACE203BA-D97E-4452-8126-3C27CACD36C8}" type="slidenum">
              <a:rPr lang="en-US" smtClean="0"/>
              <a:t>21</a:t>
            </a:fld>
            <a:endParaRPr lang="en-US"/>
          </a:p>
        </p:txBody>
      </p:sp>
    </p:spTree>
    <p:extLst>
      <p:ext uri="{BB962C8B-B14F-4D97-AF65-F5344CB8AC3E}">
        <p14:creationId xmlns:p14="http://schemas.microsoft.com/office/powerpoint/2010/main" val="2124456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A887A1-C7A3-4E6D-B603-10683D8EEDFD}"/>
              </a:ext>
            </a:extLst>
          </p:cNvPr>
          <p:cNvSpPr>
            <a:spLocks noGrp="1"/>
          </p:cNvSpPr>
          <p:nvPr>
            <p:ph type="title"/>
          </p:nvPr>
        </p:nvSpPr>
        <p:spPr/>
        <p:txBody>
          <a:bodyPr/>
          <a:lstStyle/>
          <a:p>
            <a:r>
              <a:rPr lang="en-US"/>
              <a:t>Chapter 3</a:t>
            </a:r>
          </a:p>
        </p:txBody>
      </p:sp>
      <p:sp>
        <p:nvSpPr>
          <p:cNvPr id="3" name="Content Placeholder 2">
            <a:extLst>
              <a:ext uri="{FF2B5EF4-FFF2-40B4-BE49-F238E27FC236}">
                <a16:creationId xmlns:a16="http://schemas.microsoft.com/office/drawing/2014/main" xmlns="" id="{84FF601F-C8D1-48A7-AB0A-DC5F76F86507}"/>
              </a:ext>
            </a:extLst>
          </p:cNvPr>
          <p:cNvSpPr>
            <a:spLocks noGrp="1"/>
          </p:cNvSpPr>
          <p:nvPr>
            <p:ph idx="1"/>
          </p:nvPr>
        </p:nvSpPr>
        <p:spPr/>
        <p:txBody>
          <a:bodyPr/>
          <a:lstStyle/>
          <a:p>
            <a:r>
              <a:rPr lang="en-US"/>
              <a:t>Supine, prone, or side-lying positions (M301)</a:t>
            </a:r>
          </a:p>
          <a:p>
            <a:r>
              <a:rPr lang="en-US"/>
              <a:t>Seated position (M302)</a:t>
            </a:r>
          </a:p>
          <a:p>
            <a:r>
              <a:rPr lang="en-US"/>
              <a:t>Seated in a wheelchair (M303)</a:t>
            </a:r>
          </a:p>
          <a:p>
            <a:r>
              <a:rPr lang="en-US"/>
              <a:t>Standing position (M304)</a:t>
            </a:r>
          </a:p>
          <a:p>
            <a:r>
              <a:rPr lang="en-US"/>
              <a:t>Supports (M305)</a:t>
            </a:r>
          </a:p>
          <a:p>
            <a:r>
              <a:rPr lang="en-US"/>
              <a:t>Communication (M306)</a:t>
            </a:r>
          </a:p>
          <a:p>
            <a:r>
              <a:rPr lang="en-US"/>
              <a:t>Operable parts (M307)</a:t>
            </a:r>
          </a:p>
          <a:p>
            <a:endParaRPr lang="en-US"/>
          </a:p>
        </p:txBody>
      </p:sp>
      <p:pic>
        <p:nvPicPr>
          <p:cNvPr id="10" name="Picture 6" descr="Illustration showing an adjustable height exam table in lowered and raised positions.  In raised position, a doctor conducts an examination.">
            <a:extLst>
              <a:ext uri="{FF2B5EF4-FFF2-40B4-BE49-F238E27FC236}">
                <a16:creationId xmlns:a16="http://schemas.microsoft.com/office/drawing/2014/main" xmlns="" id="{BC885985-76A9-42E0-9C48-82A75E2FCC79}"/>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50" t="5233"/>
          <a:stretch/>
        </p:blipFill>
        <p:spPr bwMode="auto">
          <a:xfrm>
            <a:off x="5708083" y="284799"/>
            <a:ext cx="2474885" cy="2622176"/>
          </a:xfrm>
          <a:prstGeom prst="rect">
            <a:avLst/>
          </a:prstGeom>
          <a:noFill/>
          <a:ln w="76200">
            <a:noFill/>
          </a:ln>
          <a:extLst>
            <a:ext uri="{909E8E84-426E-40DD-AFC4-6F175D3DCCD1}">
              <a14:hiddenFill xmlns:a14="http://schemas.microsoft.com/office/drawing/2010/main">
                <a:solidFill>
                  <a:srgbClr val="FFFFFF"/>
                </a:solidFill>
              </a14:hiddenFill>
            </a:ext>
          </a:extLst>
        </p:spPr>
      </p:pic>
      <p:pic>
        <p:nvPicPr>
          <p:cNvPr id="9" name="Picture 8" descr="illustration of person transferring from wheelchair onto a an exam chair">
            <a:extLst>
              <a:ext uri="{FF2B5EF4-FFF2-40B4-BE49-F238E27FC236}">
                <a16:creationId xmlns:a16="http://schemas.microsoft.com/office/drawing/2014/main" xmlns="" id="{0C99D7A7-B83B-4C4F-B5ED-9F9F9E418599}"/>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Effect>
                      <a14:brightnessContrast contrast="34000"/>
                    </a14:imgEffect>
                  </a14:imgLayer>
                </a14:imgProps>
              </a:ext>
              <a:ext uri="{28A0092B-C50C-407E-A947-70E740481C1C}">
                <a14:useLocalDpi xmlns:a14="http://schemas.microsoft.com/office/drawing/2010/main" val="0"/>
              </a:ext>
            </a:extLst>
          </a:blip>
          <a:srcRect t="-4993" b="3333"/>
          <a:stretch/>
        </p:blipFill>
        <p:spPr bwMode="auto">
          <a:xfrm>
            <a:off x="8339630" y="108058"/>
            <a:ext cx="3074041" cy="2628822"/>
          </a:xfrm>
          <a:prstGeom prst="rect">
            <a:avLst/>
          </a:prstGeom>
          <a:solidFill>
            <a:schemeClr val="bg1"/>
          </a:solidFill>
          <a:ln w="76200">
            <a:noFill/>
          </a:ln>
        </p:spPr>
      </p:pic>
      <p:pic>
        <p:nvPicPr>
          <p:cNvPr id="7" name="Picture 6" descr="Illustration showing a woman seated in a wheelchair in position to receive a mammography exam.  The approach and minimum size wheelchair space is indicated beneath the breast platform.">
            <a:extLst>
              <a:ext uri="{FF2B5EF4-FFF2-40B4-BE49-F238E27FC236}">
                <a16:creationId xmlns:a16="http://schemas.microsoft.com/office/drawing/2014/main" xmlns="" id="{D67A7F0B-B274-46C7-837F-C8A14B412CD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02" b="99849" l="2151" r="99386">
                        <a14:foregroundMark x1="56068" y1="5589" x2="78187" y2="15106"/>
                        <a14:foregroundMark x1="78187" y1="15106" x2="56375" y2="6495"/>
                        <a14:foregroundMark x1="56375" y1="6495" x2="42704" y2="10876"/>
                        <a14:foregroundMark x1="42704" y1="10876" x2="52535" y2="21299"/>
                        <a14:foregroundMark x1="52535" y1="21299" x2="39171" y2="15106"/>
                        <a14:foregroundMark x1="39171" y1="15106" x2="44854" y2="32628"/>
                        <a14:foregroundMark x1="33180" y1="20544" x2="47312" y2="39577"/>
                        <a14:foregroundMark x1="47312" y1="39577" x2="32412" y2="45166"/>
                        <a14:foregroundMark x1="32412" y1="45166" x2="48848" y2="43656"/>
                        <a14:foregroundMark x1="48848" y1="43656" x2="64977" y2="64199"/>
                        <a14:foregroundMark x1="64977" y1="64199" x2="50691" y2="73414"/>
                        <a14:foregroundMark x1="50691" y1="73414" x2="40553" y2="60725"/>
                        <a14:foregroundMark x1="40553" y1="60725" x2="43318" y2="51360"/>
                        <a14:foregroundMark x1="60215" y1="34894" x2="56836" y2="50302"/>
                        <a14:foregroundMark x1="56836" y1="50302" x2="47619" y2="38520"/>
                        <a14:foregroundMark x1="47619" y1="38520" x2="49155" y2="43958"/>
                        <a14:foregroundMark x1="51152" y1="62236" x2="53917" y2="77341"/>
                        <a14:foregroundMark x1="53917" y1="77341" x2="46851" y2="90030"/>
                        <a14:foregroundMark x1="46851" y1="90030" x2="60983" y2="91843"/>
                        <a14:foregroundMark x1="60983" y1="91843" x2="70968" y2="81722"/>
                        <a14:foregroundMark x1="70968" y1="81722" x2="74808" y2="67221"/>
                        <a14:foregroundMark x1="74808" y1="67221" x2="80031" y2="80816"/>
                        <a14:foregroundMark x1="80031" y1="80816" x2="71121" y2="92598"/>
                        <a14:foregroundMark x1="71121" y1="92598" x2="57450" y2="97583"/>
                        <a14:foregroundMark x1="57450" y1="97583" x2="38556" y2="85498"/>
                        <a14:foregroundMark x1="44854" y1="90030" x2="30568" y2="86556"/>
                        <a14:foregroundMark x1="30568" y1="86556" x2="44700" y2="89124"/>
                        <a14:foregroundMark x1="44700" y1="89124" x2="37634" y2="77039"/>
                        <a14:foregroundMark x1="37634" y1="77039" x2="1382" y2="74622"/>
                        <a14:foregroundMark x1="1382" y1="74622" x2="14132" y2="82024"/>
                        <a14:foregroundMark x1="14132" y1="82024" x2="9370" y2="51208"/>
                        <a14:foregroundMark x1="9370" y1="51208" x2="13671" y2="67069"/>
                        <a14:foregroundMark x1="13671" y1="67069" x2="8141" y2="47583"/>
                        <a14:foregroundMark x1="8141" y1="47583" x2="7988" y2="64653"/>
                        <a14:foregroundMark x1="7988" y1="64653" x2="5069" y2="50302"/>
                        <a14:foregroundMark x1="5069" y1="50302" x2="9063" y2="70846"/>
                        <a14:foregroundMark x1="9063" y1="70846" x2="5530" y2="53474"/>
                        <a14:foregroundMark x1="5530" y1="53474" x2="12135" y2="86254"/>
                        <a14:foregroundMark x1="43472" y1="62236" x2="56836" y2="57100"/>
                        <a14:foregroundMark x1="56836" y1="57100" x2="73886" y2="61480"/>
                        <a14:foregroundMark x1="73886" y1="61480" x2="53149" y2="56042"/>
                        <a14:foregroundMark x1="53149" y1="56042" x2="50538" y2="76888"/>
                        <a14:foregroundMark x1="50538" y1="76888" x2="53149" y2="92900"/>
                        <a14:foregroundMark x1="53149" y1="92900" x2="56682" y2="79456"/>
                        <a14:foregroundMark x1="56682" y1="79456" x2="79416" y2="67221"/>
                        <a14:foregroundMark x1="79416" y1="67221" x2="96928" y2="63746"/>
                        <a14:foregroundMark x1="96928" y1="63746" x2="80799" y2="55589"/>
                        <a14:foregroundMark x1="80799" y1="55589" x2="71275" y2="44713"/>
                        <a14:foregroundMark x1="71275" y1="44713" x2="89247" y2="40181"/>
                        <a14:foregroundMark x1="89247" y1="40181" x2="74962" y2="34290"/>
                        <a14:foregroundMark x1="74962" y1="34290" x2="74654" y2="29154"/>
                        <a14:foregroundMark x1="59908" y1="30665" x2="94624" y2="26888"/>
                        <a14:foregroundMark x1="94624" y1="26888" x2="76959" y2="19335"/>
                        <a14:foregroundMark x1="76959" y1="19335" x2="97849" y2="17825"/>
                        <a14:foregroundMark x1="97849" y1="17825" x2="80799" y2="4683"/>
                        <a14:foregroundMark x1="80799" y1="4683" x2="95545" y2="5589"/>
                        <a14:foregroundMark x1="95545" y1="5589" x2="81106" y2="3625"/>
                        <a14:foregroundMark x1="81106" y1="3625" x2="96006" y2="2719"/>
                        <a14:foregroundMark x1="96006" y1="2719" x2="81260" y2="2568"/>
                        <a14:foregroundMark x1="81260" y1="2568" x2="63594" y2="3323"/>
                        <a14:foregroundMark x1="63594" y1="3323" x2="76959" y2="23867"/>
                        <a14:foregroundMark x1="76959" y1="23867" x2="60983" y2="20393"/>
                        <a14:foregroundMark x1="60983" y1="20393" x2="82488" y2="31420"/>
                        <a14:foregroundMark x1="82488" y1="31420" x2="83410" y2="46224"/>
                        <a14:foregroundMark x1="83410" y1="46224" x2="92934" y2="58610"/>
                        <a14:foregroundMark x1="92934" y1="58610" x2="77573" y2="55589"/>
                        <a14:foregroundMark x1="77573" y1="55589" x2="87404" y2="69033"/>
                        <a14:foregroundMark x1="87404" y1="69033" x2="90169" y2="84139"/>
                        <a14:foregroundMark x1="90169" y1="84139" x2="92780" y2="53323"/>
                        <a14:foregroundMark x1="92780" y1="53323" x2="83564" y2="21148"/>
                        <a14:foregroundMark x1="83564" y1="21148" x2="81874" y2="19033"/>
                        <a14:foregroundMark x1="67742" y1="16465" x2="50384" y2="10876"/>
                        <a14:foregroundMark x1="50384" y1="10876" x2="69585" y2="12840"/>
                        <a14:foregroundMark x1="69585" y1="12840" x2="18894" y2="5740"/>
                        <a14:foregroundMark x1="18894" y1="5740" x2="32719" y2="12538"/>
                        <a14:foregroundMark x1="32719" y1="12538" x2="15515" y2="12085"/>
                        <a14:foregroundMark x1="15515" y1="12085" x2="19508" y2="32326"/>
                        <a14:foregroundMark x1="19508" y1="32326" x2="6605" y2="23112"/>
                        <a14:foregroundMark x1="6605" y1="23112" x2="12442" y2="35952"/>
                        <a14:foregroundMark x1="12442" y1="35952" x2="11367" y2="58459"/>
                        <a14:foregroundMark x1="11367" y1="58459" x2="768" y2="39124"/>
                        <a14:foregroundMark x1="768" y1="39124" x2="9370" y2="51057"/>
                        <a14:foregroundMark x1="9370" y1="51057" x2="16436" y2="89577"/>
                        <a14:foregroundMark x1="16436" y1="89577" x2="28264" y2="99849"/>
                        <a14:foregroundMark x1="28264" y1="99849" x2="19508" y2="94411"/>
                        <a14:foregroundMark x1="25806" y1="91541" x2="11214" y2="91088"/>
                        <a14:foregroundMark x1="11214" y1="91088" x2="8756" y2="98338"/>
                        <a14:foregroundMark x1="10906" y1="92598" x2="5837" y2="77190"/>
                        <a14:foregroundMark x1="5837" y1="77190" x2="7373" y2="93656"/>
                        <a14:foregroundMark x1="7373" y1="93656" x2="4301" y2="80060"/>
                        <a14:foregroundMark x1="4301" y1="80060" x2="6912" y2="96828"/>
                        <a14:foregroundMark x1="6912" y1="96828" x2="3072" y2="79456"/>
                        <a14:foregroundMark x1="3072" y1="79456" x2="4147" y2="94109"/>
                        <a14:foregroundMark x1="4147" y1="94109" x2="4147" y2="87311"/>
                        <a14:foregroundMark x1="3687" y1="91390" x2="3994" y2="70242"/>
                        <a14:foregroundMark x1="3994" y1="70242" x2="307" y2="56647"/>
                        <a14:foregroundMark x1="307" y1="56647" x2="1536" y2="71752"/>
                        <a14:foregroundMark x1="1536" y1="71752" x2="0" y2="54381"/>
                        <a14:foregroundMark x1="0" y1="54381" x2="5069" y2="73414"/>
                        <a14:foregroundMark x1="5069" y1="73414" x2="4916" y2="52719"/>
                        <a14:foregroundMark x1="4916" y1="52719" x2="2304" y2="61178"/>
                        <a14:foregroundMark x1="5223" y1="54683" x2="9831" y2="15559"/>
                        <a14:foregroundMark x1="9831" y1="15559" x2="21966" y2="2568"/>
                        <a14:foregroundMark x1="21966" y1="2568" x2="6912" y2="8761"/>
                        <a14:foregroundMark x1="6912" y1="8761" x2="22734" y2="1964"/>
                        <a14:foregroundMark x1="22734" y1="1964" x2="6298" y2="3474"/>
                        <a14:foregroundMark x1="6298" y1="3474" x2="18280" y2="12236"/>
                        <a14:foregroundMark x1="18280" y1="12236" x2="1075" y2="11631"/>
                        <a14:foregroundMark x1="1075" y1="11631" x2="23656" y2="4079"/>
                        <a14:foregroundMark x1="23656" y1="4079" x2="41167" y2="6193"/>
                        <a14:foregroundMark x1="41167" y1="6193" x2="25653" y2="5438"/>
                        <a14:foregroundMark x1="25653" y1="5438" x2="55453" y2="8761"/>
                        <a14:foregroundMark x1="55453" y1="8761" x2="43011" y2="755"/>
                        <a14:foregroundMark x1="43011" y1="755" x2="60676" y2="2417"/>
                        <a14:foregroundMark x1="60676" y1="2417" x2="45622" y2="755"/>
                        <a14:foregroundMark x1="45622" y1="755" x2="65284" y2="1057"/>
                        <a14:foregroundMark x1="65284" y1="1057" x2="79724" y2="11178"/>
                        <a14:foregroundMark x1="79724" y1="11178" x2="60369" y2="6344"/>
                        <a14:foregroundMark x1="60369" y1="6344" x2="93548" y2="14350"/>
                        <a14:foregroundMark x1="93548" y1="14350" x2="84485" y2="3625"/>
                        <a14:foregroundMark x1="84485" y1="3625" x2="99078" y2="8157"/>
                        <a14:foregroundMark x1="99078" y1="8157" x2="98925" y2="42447"/>
                        <a14:foregroundMark x1="98925" y1="42447" x2="91551" y2="45770"/>
                        <a14:foregroundMark x1="94470" y1="45317" x2="99386" y2="54079"/>
                        <a14:foregroundMark x1="90323" y1="755" x2="72197" y2="3021"/>
                        <a14:foregroundMark x1="72197" y1="3021" x2="48848" y2="1511"/>
                        <a14:foregroundMark x1="48848" y1="1511" x2="34562" y2="3927"/>
                        <a14:foregroundMark x1="34562" y1="3927" x2="14132" y2="906"/>
                        <a14:foregroundMark x1="14132" y1="906" x2="31951" y2="4230"/>
                        <a14:foregroundMark x1="31951" y1="4230" x2="8909" y2="3172"/>
                        <a14:foregroundMark x1="8909" y1="3172" x2="28111" y2="453"/>
                        <a14:foregroundMark x1="28111" y1="453" x2="12596" y2="1208"/>
                        <a14:foregroundMark x1="12596" y1="1208" x2="32104" y2="302"/>
                        <a14:foregroundMark x1="32104" y1="302" x2="55300" y2="5891"/>
                        <a14:foregroundMark x1="55300" y1="5891" x2="34562" y2="6798"/>
                        <a14:foregroundMark x1="34562" y1="6798" x2="14747" y2="4079"/>
                        <a14:foregroundMark x1="3072" y1="2719" x2="18587" y2="1360"/>
                        <a14:foregroundMark x1="18587" y1="1360" x2="2458" y2="2266"/>
                        <a14:foregroundMark x1="2458" y1="2266" x2="39631" y2="1813"/>
                        <a14:foregroundMark x1="39631" y1="1813" x2="25499" y2="1964"/>
                        <a14:foregroundMark x1="25499" y1="1964" x2="93241" y2="2870"/>
                        <a14:foregroundMark x1="93241" y1="2870" x2="68356" y2="3021"/>
                        <a14:foregroundMark x1="68356" y1="3021" x2="85868" y2="1813"/>
                        <a14:foregroundMark x1="85868" y1="1813" x2="74808" y2="302"/>
                        <a14:backgroundMark x1="93088" y1="96073" x2="83103" y2="93807"/>
                      </a14:backgroundRemoval>
                    </a14:imgEffect>
                  </a14:imgLayer>
                </a14:imgProps>
              </a:ext>
              <a:ext uri="{28A0092B-C50C-407E-A947-70E740481C1C}">
                <a14:useLocalDpi xmlns:a14="http://schemas.microsoft.com/office/drawing/2010/main" val="0"/>
              </a:ext>
            </a:extLst>
          </a:blip>
          <a:srcRect r="16375" b="1600"/>
          <a:stretch/>
        </p:blipFill>
        <p:spPr bwMode="auto">
          <a:xfrm flipH="1">
            <a:off x="5585533" y="3127411"/>
            <a:ext cx="2831434" cy="33876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llustration of a man standing on a scale holding on to standing supports on each side of the scale.">
            <a:extLst>
              <a:ext uri="{FF2B5EF4-FFF2-40B4-BE49-F238E27FC236}">
                <a16:creationId xmlns:a16="http://schemas.microsoft.com/office/drawing/2014/main" xmlns="" id="{ADBB81F7-FD7F-4941-8B15-8480BCE1ED5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732" b="91300" l="16928" r="75245">
                        <a14:foregroundMark x1="46184" y1="25896" x2="45401" y2="12078"/>
                        <a14:foregroundMark x1="45401" y1="12078" x2="46575" y2="29171"/>
                        <a14:foregroundMark x1="46575" y1="29171" x2="60568" y2="51484"/>
                        <a14:foregroundMark x1="60568" y1="51484" x2="35225" y2="42579"/>
                        <a14:foregroundMark x1="35225" y1="42579" x2="45010" y2="32549"/>
                        <a14:foregroundMark x1="45010" y1="32549" x2="45401" y2="45752"/>
                        <a14:foregroundMark x1="45401" y1="45752" x2="38258" y2="62743"/>
                        <a14:foregroundMark x1="38258" y1="62743" x2="36791" y2="48516"/>
                        <a14:foregroundMark x1="36791" y1="48516" x2="31018" y2="61412"/>
                        <a14:foregroundMark x1="31018" y1="61412" x2="33170" y2="42375"/>
                        <a14:foregroundMark x1="33170" y1="42375" x2="29354" y2="55578"/>
                        <a14:foregroundMark x1="29354" y1="55578" x2="28767" y2="74616"/>
                        <a14:foregroundMark x1="28767" y1="74616" x2="29746" y2="75026"/>
                        <a14:foregroundMark x1="45695" y1="5834" x2="44129" y2="10338"/>
                        <a14:foregroundMark x1="58317" y1="64585" x2="50881" y2="45036"/>
                        <a14:foregroundMark x1="64481" y1="85159" x2="50196" y2="73593"/>
                        <a14:foregroundMark x1="50196" y1="73593" x2="41879" y2="72160"/>
                        <a14:foregroundMark x1="40117" y1="91300" x2="52250" y2="91300"/>
                        <a14:foregroundMark x1="17025" y1="76663" x2="21624" y2="76663"/>
                        <a14:foregroundMark x1="75245" y1="78301" x2="65558" y2="78301"/>
                      </a14:backgroundRemoval>
                    </a14:imgEffect>
                  </a14:imgLayer>
                </a14:imgProps>
              </a:ext>
              <a:ext uri="{28A0092B-C50C-407E-A947-70E740481C1C}">
                <a14:useLocalDpi xmlns:a14="http://schemas.microsoft.com/office/drawing/2010/main" val="0"/>
              </a:ext>
            </a:extLst>
          </a:blip>
          <a:srcRect l="11857" t="-1949" r="21477" b="1949"/>
          <a:stretch/>
        </p:blipFill>
        <p:spPr bwMode="auto">
          <a:xfrm>
            <a:off x="8761578" y="2961164"/>
            <a:ext cx="2356503" cy="337914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xmlns="" id="{A4FA558D-821E-4D3D-B087-339E225B792A}"/>
              </a:ext>
            </a:extLst>
          </p:cNvPr>
          <p:cNvSpPr>
            <a:spLocks noGrp="1"/>
          </p:cNvSpPr>
          <p:nvPr>
            <p:ph type="sldNum" sz="quarter" idx="12"/>
          </p:nvPr>
        </p:nvSpPr>
        <p:spPr/>
        <p:txBody>
          <a:bodyPr/>
          <a:lstStyle/>
          <a:p>
            <a:fld id="{ACE203BA-D97E-4452-8126-3C27CACD36C8}" type="slidenum">
              <a:rPr lang="en-US" smtClean="0"/>
              <a:t>22</a:t>
            </a:fld>
            <a:endParaRPr lang="en-US"/>
          </a:p>
        </p:txBody>
      </p:sp>
    </p:spTree>
    <p:extLst>
      <p:ext uri="{BB962C8B-B14F-4D97-AF65-F5344CB8AC3E}">
        <p14:creationId xmlns:p14="http://schemas.microsoft.com/office/powerpoint/2010/main" val="2975080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Highlighted in blue: Illustration showing an adjustable height exam table in lowered and raised positions.  In raised position, a doctor conducts an examination.">
            <a:extLst>
              <a:ext uri="{FF2B5EF4-FFF2-40B4-BE49-F238E27FC236}">
                <a16:creationId xmlns:a16="http://schemas.microsoft.com/office/drawing/2014/main" xmlns="" id="{BC885985-76A9-42E0-9C48-82A75E2FCC79}"/>
              </a:ext>
            </a:extLst>
          </p:cNvPr>
          <p:cNvPicPr>
            <a:picLocks noChangeAspect="1" noChangeArrowheads="1"/>
          </p:cNvPicPr>
          <p:nvPr/>
        </p:nvPicPr>
        <p:blipFill rotWithShape="1">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12250" t="5233"/>
          <a:stretch/>
        </p:blipFill>
        <p:spPr bwMode="auto">
          <a:xfrm>
            <a:off x="5708083" y="284799"/>
            <a:ext cx="2474885" cy="2622176"/>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08A887A1-C7A3-4E6D-B603-10683D8EEDFD}"/>
              </a:ext>
            </a:extLst>
          </p:cNvPr>
          <p:cNvSpPr>
            <a:spLocks noGrp="1"/>
          </p:cNvSpPr>
          <p:nvPr>
            <p:ph type="title"/>
          </p:nvPr>
        </p:nvSpPr>
        <p:spPr/>
        <p:txBody>
          <a:bodyPr/>
          <a:lstStyle/>
          <a:p>
            <a:r>
              <a:rPr lang="en-US"/>
              <a:t>Chapter 3</a:t>
            </a:r>
          </a:p>
        </p:txBody>
      </p:sp>
      <p:sp>
        <p:nvSpPr>
          <p:cNvPr id="4" name="Rectangle: Rounded Corners 3">
            <a:extLst>
              <a:ext uri="{FF2B5EF4-FFF2-40B4-BE49-F238E27FC236}">
                <a16:creationId xmlns:a16="http://schemas.microsoft.com/office/drawing/2014/main" xmlns="" id="{2022D6F7-4150-4ECF-960E-CB79A716726C}"/>
              </a:ext>
              <a:ext uri="{C183D7F6-B498-43B3-948B-1728B52AA6E4}">
                <adec:decorative xmlns:adec="http://schemas.microsoft.com/office/drawing/2017/decorative" xmlns="" val="1"/>
              </a:ext>
            </a:extLst>
          </p:cNvPr>
          <p:cNvSpPr/>
          <p:nvPr/>
        </p:nvSpPr>
        <p:spPr>
          <a:xfrm>
            <a:off x="152401" y="1595887"/>
            <a:ext cx="4533900" cy="8905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84FF601F-C8D1-48A7-AB0A-DC5F76F86507}"/>
              </a:ext>
            </a:extLst>
          </p:cNvPr>
          <p:cNvSpPr>
            <a:spLocks noGrp="1"/>
          </p:cNvSpPr>
          <p:nvPr>
            <p:ph idx="1"/>
          </p:nvPr>
        </p:nvSpPr>
        <p:spPr/>
        <p:txBody>
          <a:bodyPr/>
          <a:lstStyle/>
          <a:p>
            <a:r>
              <a:rPr lang="en-US" b="1">
                <a:solidFill>
                  <a:schemeClr val="accent1"/>
                </a:solidFill>
              </a:rPr>
              <a:t>Supine, prone, or side-lying positions (M301)</a:t>
            </a:r>
          </a:p>
          <a:p>
            <a:r>
              <a:rPr lang="en-US"/>
              <a:t>Seated position (M302)</a:t>
            </a:r>
          </a:p>
          <a:p>
            <a:r>
              <a:rPr lang="en-US"/>
              <a:t>Seated in a wheelchair (M303)</a:t>
            </a:r>
          </a:p>
          <a:p>
            <a:r>
              <a:rPr lang="en-US"/>
              <a:t>Standing position (M304)</a:t>
            </a:r>
          </a:p>
          <a:p>
            <a:r>
              <a:rPr lang="en-US"/>
              <a:t>Supports (M305)</a:t>
            </a:r>
          </a:p>
          <a:p>
            <a:r>
              <a:rPr lang="en-US"/>
              <a:t>Communication (M306)</a:t>
            </a:r>
          </a:p>
          <a:p>
            <a:r>
              <a:rPr lang="en-US"/>
              <a:t>Operable parts (M307)</a:t>
            </a:r>
          </a:p>
          <a:p>
            <a:endParaRPr lang="en-US"/>
          </a:p>
        </p:txBody>
      </p:sp>
      <p:pic>
        <p:nvPicPr>
          <p:cNvPr id="9" name="Picture 8" descr="illustration of person transferring from wheelchair onto a an exam chair">
            <a:extLst>
              <a:ext uri="{FF2B5EF4-FFF2-40B4-BE49-F238E27FC236}">
                <a16:creationId xmlns:a16="http://schemas.microsoft.com/office/drawing/2014/main" xmlns="" id="{0C99D7A7-B83B-4C4F-B5ED-9F9F9E418599}"/>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Effect>
                      <a14:brightnessContrast contrast="34000"/>
                    </a14:imgEffect>
                  </a14:imgLayer>
                </a14:imgProps>
              </a:ext>
              <a:ext uri="{28A0092B-C50C-407E-A947-70E740481C1C}">
                <a14:useLocalDpi xmlns:a14="http://schemas.microsoft.com/office/drawing/2010/main" val="0"/>
              </a:ext>
            </a:extLst>
          </a:blip>
          <a:srcRect t="-4993" b="3333"/>
          <a:stretch/>
        </p:blipFill>
        <p:spPr bwMode="auto">
          <a:xfrm>
            <a:off x="8339630" y="108058"/>
            <a:ext cx="3074041" cy="2628822"/>
          </a:xfrm>
          <a:prstGeom prst="rect">
            <a:avLst/>
          </a:prstGeom>
          <a:solidFill>
            <a:schemeClr val="bg1"/>
          </a:solidFill>
          <a:ln w="76200">
            <a:noFill/>
          </a:ln>
        </p:spPr>
      </p:pic>
      <p:pic>
        <p:nvPicPr>
          <p:cNvPr id="7" name="Picture 6" descr="Illustration showing a woman seated in a wheelchair in position to receive a mammography exam.  The approach and minimum size wheelchair space is indicated beneath the breast platform.">
            <a:extLst>
              <a:ext uri="{FF2B5EF4-FFF2-40B4-BE49-F238E27FC236}">
                <a16:creationId xmlns:a16="http://schemas.microsoft.com/office/drawing/2014/main" xmlns="" id="{D67A7F0B-B274-46C7-837F-C8A14B412CD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02" b="99849" l="2151" r="99386">
                        <a14:foregroundMark x1="56068" y1="5589" x2="78187" y2="15106"/>
                        <a14:foregroundMark x1="78187" y1="15106" x2="56375" y2="6495"/>
                        <a14:foregroundMark x1="56375" y1="6495" x2="42704" y2="10876"/>
                        <a14:foregroundMark x1="42704" y1="10876" x2="52535" y2="21299"/>
                        <a14:foregroundMark x1="52535" y1="21299" x2="39171" y2="15106"/>
                        <a14:foregroundMark x1="39171" y1="15106" x2="44854" y2="32628"/>
                        <a14:foregroundMark x1="33180" y1="20544" x2="47312" y2="39577"/>
                        <a14:foregroundMark x1="47312" y1="39577" x2="32412" y2="45166"/>
                        <a14:foregroundMark x1="32412" y1="45166" x2="48848" y2="43656"/>
                        <a14:foregroundMark x1="48848" y1="43656" x2="64977" y2="64199"/>
                        <a14:foregroundMark x1="64977" y1="64199" x2="50691" y2="73414"/>
                        <a14:foregroundMark x1="50691" y1="73414" x2="40553" y2="60725"/>
                        <a14:foregroundMark x1="40553" y1="60725" x2="43318" y2="51360"/>
                        <a14:foregroundMark x1="60215" y1="34894" x2="56836" y2="50302"/>
                        <a14:foregroundMark x1="56836" y1="50302" x2="47619" y2="38520"/>
                        <a14:foregroundMark x1="47619" y1="38520" x2="49155" y2="43958"/>
                        <a14:foregroundMark x1="51152" y1="62236" x2="53917" y2="77341"/>
                        <a14:foregroundMark x1="53917" y1="77341" x2="46851" y2="90030"/>
                        <a14:foregroundMark x1="46851" y1="90030" x2="60983" y2="91843"/>
                        <a14:foregroundMark x1="60983" y1="91843" x2="70968" y2="81722"/>
                        <a14:foregroundMark x1="70968" y1="81722" x2="74808" y2="67221"/>
                        <a14:foregroundMark x1="74808" y1="67221" x2="80031" y2="80816"/>
                        <a14:foregroundMark x1="80031" y1="80816" x2="71121" y2="92598"/>
                        <a14:foregroundMark x1="71121" y1="92598" x2="57450" y2="97583"/>
                        <a14:foregroundMark x1="57450" y1="97583" x2="38556" y2="85498"/>
                        <a14:foregroundMark x1="44854" y1="90030" x2="30568" y2="86556"/>
                        <a14:foregroundMark x1="30568" y1="86556" x2="44700" y2="89124"/>
                        <a14:foregroundMark x1="44700" y1="89124" x2="37634" y2="77039"/>
                        <a14:foregroundMark x1="37634" y1="77039" x2="1382" y2="74622"/>
                        <a14:foregroundMark x1="1382" y1="74622" x2="14132" y2="82024"/>
                        <a14:foregroundMark x1="14132" y1="82024" x2="9370" y2="51208"/>
                        <a14:foregroundMark x1="9370" y1="51208" x2="13671" y2="67069"/>
                        <a14:foregroundMark x1="13671" y1="67069" x2="8141" y2="47583"/>
                        <a14:foregroundMark x1="8141" y1="47583" x2="7988" y2="64653"/>
                        <a14:foregroundMark x1="7988" y1="64653" x2="5069" y2="50302"/>
                        <a14:foregroundMark x1="5069" y1="50302" x2="9063" y2="70846"/>
                        <a14:foregroundMark x1="9063" y1="70846" x2="5530" y2="53474"/>
                        <a14:foregroundMark x1="5530" y1="53474" x2="12135" y2="86254"/>
                        <a14:foregroundMark x1="43472" y1="62236" x2="56836" y2="57100"/>
                        <a14:foregroundMark x1="56836" y1="57100" x2="73886" y2="61480"/>
                        <a14:foregroundMark x1="73886" y1="61480" x2="53149" y2="56042"/>
                        <a14:foregroundMark x1="53149" y1="56042" x2="50538" y2="76888"/>
                        <a14:foregroundMark x1="50538" y1="76888" x2="53149" y2="92900"/>
                        <a14:foregroundMark x1="53149" y1="92900" x2="56682" y2="79456"/>
                        <a14:foregroundMark x1="56682" y1="79456" x2="79416" y2="67221"/>
                        <a14:foregroundMark x1="79416" y1="67221" x2="96928" y2="63746"/>
                        <a14:foregroundMark x1="96928" y1="63746" x2="80799" y2="55589"/>
                        <a14:foregroundMark x1="80799" y1="55589" x2="71275" y2="44713"/>
                        <a14:foregroundMark x1="71275" y1="44713" x2="89247" y2="40181"/>
                        <a14:foregroundMark x1="89247" y1="40181" x2="74962" y2="34290"/>
                        <a14:foregroundMark x1="74962" y1="34290" x2="74654" y2="29154"/>
                        <a14:foregroundMark x1="59908" y1="30665" x2="94624" y2="26888"/>
                        <a14:foregroundMark x1="94624" y1="26888" x2="76959" y2="19335"/>
                        <a14:foregroundMark x1="76959" y1="19335" x2="97849" y2="17825"/>
                        <a14:foregroundMark x1="97849" y1="17825" x2="80799" y2="4683"/>
                        <a14:foregroundMark x1="80799" y1="4683" x2="95545" y2="5589"/>
                        <a14:foregroundMark x1="95545" y1="5589" x2="81106" y2="3625"/>
                        <a14:foregroundMark x1="81106" y1="3625" x2="96006" y2="2719"/>
                        <a14:foregroundMark x1="96006" y1="2719" x2="81260" y2="2568"/>
                        <a14:foregroundMark x1="81260" y1="2568" x2="63594" y2="3323"/>
                        <a14:foregroundMark x1="63594" y1="3323" x2="76959" y2="23867"/>
                        <a14:foregroundMark x1="76959" y1="23867" x2="60983" y2="20393"/>
                        <a14:foregroundMark x1="60983" y1="20393" x2="82488" y2="31420"/>
                        <a14:foregroundMark x1="82488" y1="31420" x2="83410" y2="46224"/>
                        <a14:foregroundMark x1="83410" y1="46224" x2="92934" y2="58610"/>
                        <a14:foregroundMark x1="92934" y1="58610" x2="77573" y2="55589"/>
                        <a14:foregroundMark x1="77573" y1="55589" x2="87404" y2="69033"/>
                        <a14:foregroundMark x1="87404" y1="69033" x2="90169" y2="84139"/>
                        <a14:foregroundMark x1="90169" y1="84139" x2="92780" y2="53323"/>
                        <a14:foregroundMark x1="92780" y1="53323" x2="83564" y2="21148"/>
                        <a14:foregroundMark x1="83564" y1="21148" x2="81874" y2="19033"/>
                        <a14:foregroundMark x1="67742" y1="16465" x2="50384" y2="10876"/>
                        <a14:foregroundMark x1="50384" y1="10876" x2="69585" y2="12840"/>
                        <a14:foregroundMark x1="69585" y1="12840" x2="18894" y2="5740"/>
                        <a14:foregroundMark x1="18894" y1="5740" x2="32719" y2="12538"/>
                        <a14:foregroundMark x1="32719" y1="12538" x2="15515" y2="12085"/>
                        <a14:foregroundMark x1="15515" y1="12085" x2="19508" y2="32326"/>
                        <a14:foregroundMark x1="19508" y1="32326" x2="6605" y2="23112"/>
                        <a14:foregroundMark x1="6605" y1="23112" x2="12442" y2="35952"/>
                        <a14:foregroundMark x1="12442" y1="35952" x2="11367" y2="58459"/>
                        <a14:foregroundMark x1="11367" y1="58459" x2="768" y2="39124"/>
                        <a14:foregroundMark x1="768" y1="39124" x2="9370" y2="51057"/>
                        <a14:foregroundMark x1="9370" y1="51057" x2="16436" y2="89577"/>
                        <a14:foregroundMark x1="16436" y1="89577" x2="28264" y2="99849"/>
                        <a14:foregroundMark x1="28264" y1="99849" x2="19508" y2="94411"/>
                        <a14:foregroundMark x1="25806" y1="91541" x2="11214" y2="91088"/>
                        <a14:foregroundMark x1="11214" y1="91088" x2="8756" y2="98338"/>
                        <a14:foregroundMark x1="10906" y1="92598" x2="5837" y2="77190"/>
                        <a14:foregroundMark x1="5837" y1="77190" x2="7373" y2="93656"/>
                        <a14:foregroundMark x1="7373" y1="93656" x2="4301" y2="80060"/>
                        <a14:foregroundMark x1="4301" y1="80060" x2="6912" y2="96828"/>
                        <a14:foregroundMark x1="6912" y1="96828" x2="3072" y2="79456"/>
                        <a14:foregroundMark x1="3072" y1="79456" x2="4147" y2="94109"/>
                        <a14:foregroundMark x1="4147" y1="94109" x2="4147" y2="87311"/>
                        <a14:foregroundMark x1="3687" y1="91390" x2="3994" y2="70242"/>
                        <a14:foregroundMark x1="3994" y1="70242" x2="307" y2="56647"/>
                        <a14:foregroundMark x1="307" y1="56647" x2="1536" y2="71752"/>
                        <a14:foregroundMark x1="1536" y1="71752" x2="0" y2="54381"/>
                        <a14:foregroundMark x1="0" y1="54381" x2="5069" y2="73414"/>
                        <a14:foregroundMark x1="5069" y1="73414" x2="4916" y2="52719"/>
                        <a14:foregroundMark x1="4916" y1="52719" x2="2304" y2="61178"/>
                        <a14:foregroundMark x1="5223" y1="54683" x2="9831" y2="15559"/>
                        <a14:foregroundMark x1="9831" y1="15559" x2="21966" y2="2568"/>
                        <a14:foregroundMark x1="21966" y1="2568" x2="6912" y2="8761"/>
                        <a14:foregroundMark x1="6912" y1="8761" x2="22734" y2="1964"/>
                        <a14:foregroundMark x1="22734" y1="1964" x2="6298" y2="3474"/>
                        <a14:foregroundMark x1="6298" y1="3474" x2="18280" y2="12236"/>
                        <a14:foregroundMark x1="18280" y1="12236" x2="1075" y2="11631"/>
                        <a14:foregroundMark x1="1075" y1="11631" x2="23656" y2="4079"/>
                        <a14:foregroundMark x1="23656" y1="4079" x2="41167" y2="6193"/>
                        <a14:foregroundMark x1="41167" y1="6193" x2="25653" y2="5438"/>
                        <a14:foregroundMark x1="25653" y1="5438" x2="55453" y2="8761"/>
                        <a14:foregroundMark x1="55453" y1="8761" x2="43011" y2="755"/>
                        <a14:foregroundMark x1="43011" y1="755" x2="60676" y2="2417"/>
                        <a14:foregroundMark x1="60676" y1="2417" x2="45622" y2="755"/>
                        <a14:foregroundMark x1="45622" y1="755" x2="65284" y2="1057"/>
                        <a14:foregroundMark x1="65284" y1="1057" x2="79724" y2="11178"/>
                        <a14:foregroundMark x1="79724" y1="11178" x2="60369" y2="6344"/>
                        <a14:foregroundMark x1="60369" y1="6344" x2="93548" y2="14350"/>
                        <a14:foregroundMark x1="93548" y1="14350" x2="84485" y2="3625"/>
                        <a14:foregroundMark x1="84485" y1="3625" x2="99078" y2="8157"/>
                        <a14:foregroundMark x1="99078" y1="8157" x2="98925" y2="42447"/>
                        <a14:foregroundMark x1="98925" y1="42447" x2="91551" y2="45770"/>
                        <a14:foregroundMark x1="94470" y1="45317" x2="99386" y2="54079"/>
                        <a14:foregroundMark x1="90323" y1="755" x2="72197" y2="3021"/>
                        <a14:foregroundMark x1="72197" y1="3021" x2="48848" y2="1511"/>
                        <a14:foregroundMark x1="48848" y1="1511" x2="34562" y2="3927"/>
                        <a14:foregroundMark x1="34562" y1="3927" x2="14132" y2="906"/>
                        <a14:foregroundMark x1="14132" y1="906" x2="31951" y2="4230"/>
                        <a14:foregroundMark x1="31951" y1="4230" x2="8909" y2="3172"/>
                        <a14:foregroundMark x1="8909" y1="3172" x2="28111" y2="453"/>
                        <a14:foregroundMark x1="28111" y1="453" x2="12596" y2="1208"/>
                        <a14:foregroundMark x1="12596" y1="1208" x2="32104" y2="302"/>
                        <a14:foregroundMark x1="32104" y1="302" x2="55300" y2="5891"/>
                        <a14:foregroundMark x1="55300" y1="5891" x2="34562" y2="6798"/>
                        <a14:foregroundMark x1="34562" y1="6798" x2="14747" y2="4079"/>
                        <a14:foregroundMark x1="3072" y1="2719" x2="18587" y2="1360"/>
                        <a14:foregroundMark x1="18587" y1="1360" x2="2458" y2="2266"/>
                        <a14:foregroundMark x1="2458" y1="2266" x2="39631" y2="1813"/>
                        <a14:foregroundMark x1="39631" y1="1813" x2="25499" y2="1964"/>
                        <a14:foregroundMark x1="25499" y1="1964" x2="93241" y2="2870"/>
                        <a14:foregroundMark x1="93241" y1="2870" x2="68356" y2="3021"/>
                        <a14:foregroundMark x1="68356" y1="3021" x2="85868" y2="1813"/>
                        <a14:foregroundMark x1="85868" y1="1813" x2="74808" y2="302"/>
                        <a14:backgroundMark x1="93088" y1="96073" x2="83103" y2="93807"/>
                      </a14:backgroundRemoval>
                    </a14:imgEffect>
                  </a14:imgLayer>
                </a14:imgProps>
              </a:ext>
              <a:ext uri="{28A0092B-C50C-407E-A947-70E740481C1C}">
                <a14:useLocalDpi xmlns:a14="http://schemas.microsoft.com/office/drawing/2010/main" val="0"/>
              </a:ext>
            </a:extLst>
          </a:blip>
          <a:srcRect r="16375" b="1600"/>
          <a:stretch/>
        </p:blipFill>
        <p:spPr bwMode="auto">
          <a:xfrm flipH="1">
            <a:off x="5585533" y="3127411"/>
            <a:ext cx="2831434" cy="33876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llustration of a man standing on a scale holding on to standing supports on each side of the scale.">
            <a:extLst>
              <a:ext uri="{FF2B5EF4-FFF2-40B4-BE49-F238E27FC236}">
                <a16:creationId xmlns:a16="http://schemas.microsoft.com/office/drawing/2014/main" xmlns="" id="{ADBB81F7-FD7F-4941-8B15-8480BCE1ED5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732" b="91300" l="16928" r="75245">
                        <a14:foregroundMark x1="46184" y1="25896" x2="45401" y2="12078"/>
                        <a14:foregroundMark x1="45401" y1="12078" x2="46575" y2="29171"/>
                        <a14:foregroundMark x1="46575" y1="29171" x2="60568" y2="51484"/>
                        <a14:foregroundMark x1="60568" y1="51484" x2="35225" y2="42579"/>
                        <a14:foregroundMark x1="35225" y1="42579" x2="45010" y2="32549"/>
                        <a14:foregroundMark x1="45010" y1="32549" x2="45401" y2="45752"/>
                        <a14:foregroundMark x1="45401" y1="45752" x2="38258" y2="62743"/>
                        <a14:foregroundMark x1="38258" y1="62743" x2="36791" y2="48516"/>
                        <a14:foregroundMark x1="36791" y1="48516" x2="31018" y2="61412"/>
                        <a14:foregroundMark x1="31018" y1="61412" x2="33170" y2="42375"/>
                        <a14:foregroundMark x1="33170" y1="42375" x2="29354" y2="55578"/>
                        <a14:foregroundMark x1="29354" y1="55578" x2="28767" y2="74616"/>
                        <a14:foregroundMark x1="28767" y1="74616" x2="29746" y2="75026"/>
                        <a14:foregroundMark x1="45695" y1="5834" x2="44129" y2="10338"/>
                        <a14:foregroundMark x1="58317" y1="64585" x2="50881" y2="45036"/>
                        <a14:foregroundMark x1="64481" y1="85159" x2="50196" y2="73593"/>
                        <a14:foregroundMark x1="50196" y1="73593" x2="41879" y2="72160"/>
                        <a14:foregroundMark x1="40117" y1="91300" x2="52250" y2="91300"/>
                        <a14:foregroundMark x1="17025" y1="76663" x2="21624" y2="76663"/>
                        <a14:foregroundMark x1="75245" y1="78301" x2="65558" y2="78301"/>
                      </a14:backgroundRemoval>
                    </a14:imgEffect>
                  </a14:imgLayer>
                </a14:imgProps>
              </a:ext>
              <a:ext uri="{28A0092B-C50C-407E-A947-70E740481C1C}">
                <a14:useLocalDpi xmlns:a14="http://schemas.microsoft.com/office/drawing/2010/main" val="0"/>
              </a:ext>
            </a:extLst>
          </a:blip>
          <a:srcRect l="11857" t="-1949" r="21477" b="1949"/>
          <a:stretch/>
        </p:blipFill>
        <p:spPr bwMode="auto">
          <a:xfrm>
            <a:off x="8761578" y="2961164"/>
            <a:ext cx="2356503" cy="337914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xmlns="" id="{A4FA558D-821E-4D3D-B087-339E225B792A}"/>
              </a:ext>
            </a:extLst>
          </p:cNvPr>
          <p:cNvSpPr>
            <a:spLocks noGrp="1"/>
          </p:cNvSpPr>
          <p:nvPr>
            <p:ph type="sldNum" sz="quarter" idx="12"/>
          </p:nvPr>
        </p:nvSpPr>
        <p:spPr/>
        <p:txBody>
          <a:bodyPr/>
          <a:lstStyle/>
          <a:p>
            <a:fld id="{ACE203BA-D97E-4452-8126-3C27CACD36C8}" type="slidenum">
              <a:rPr lang="en-US" smtClean="0"/>
              <a:t>23</a:t>
            </a:fld>
            <a:endParaRPr lang="en-US"/>
          </a:p>
        </p:txBody>
      </p:sp>
    </p:spTree>
    <p:extLst>
      <p:ext uri="{BB962C8B-B14F-4D97-AF65-F5344CB8AC3E}">
        <p14:creationId xmlns:p14="http://schemas.microsoft.com/office/powerpoint/2010/main" val="4253179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E642F1-CB38-4FF3-A412-DBA1F64317A4}"/>
              </a:ext>
            </a:extLst>
          </p:cNvPr>
          <p:cNvSpPr>
            <a:spLocks noGrp="1"/>
          </p:cNvSpPr>
          <p:nvPr>
            <p:ph type="title"/>
          </p:nvPr>
        </p:nvSpPr>
        <p:spPr/>
        <p:txBody>
          <a:bodyPr/>
          <a:lstStyle/>
          <a:p>
            <a:r>
              <a:rPr lang="en-US" b="1"/>
              <a:t>Supine, Prone, or Side-Lying Position (M301)</a:t>
            </a:r>
            <a:endParaRPr lang="en-US"/>
          </a:p>
        </p:txBody>
      </p:sp>
      <p:sp>
        <p:nvSpPr>
          <p:cNvPr id="6" name="Text Placeholder 5">
            <a:extLst>
              <a:ext uri="{FF2B5EF4-FFF2-40B4-BE49-F238E27FC236}">
                <a16:creationId xmlns:a16="http://schemas.microsoft.com/office/drawing/2014/main" xmlns="" id="{823F16D7-64D7-4B14-ABDA-C50012B0B9C9}"/>
              </a:ext>
            </a:extLst>
          </p:cNvPr>
          <p:cNvSpPr>
            <a:spLocks noGrp="1"/>
          </p:cNvSpPr>
          <p:nvPr>
            <p:ph sz="half" idx="15"/>
          </p:nvPr>
        </p:nvSpPr>
        <p:spPr/>
        <p:txBody>
          <a:bodyPr>
            <a:normAutofit fontScale="92500" lnSpcReduction="10000"/>
          </a:bodyPr>
          <a:lstStyle/>
          <a:p>
            <a:pPr marL="0" indent="0" algn="ctr">
              <a:buNone/>
            </a:pPr>
            <a:r>
              <a:rPr lang="en-US"/>
              <a:t>Includes:</a:t>
            </a:r>
          </a:p>
          <a:p>
            <a:r>
              <a:rPr lang="en-US"/>
              <a:t>MRI, CT scan</a:t>
            </a:r>
            <a:endParaRPr lang="en-US">
              <a:cs typeface="Calibri"/>
            </a:endParaRPr>
          </a:p>
          <a:p>
            <a:r>
              <a:rPr lang="en-US"/>
              <a:t>Examination tables</a:t>
            </a:r>
            <a:endParaRPr lang="en-US">
              <a:cs typeface="Calibri"/>
            </a:endParaRPr>
          </a:p>
          <a:p>
            <a:r>
              <a:rPr lang="en-US"/>
              <a:t>Hospital stretcher</a:t>
            </a:r>
          </a:p>
          <a:p>
            <a:endParaRPr lang="en-US"/>
          </a:p>
        </p:txBody>
      </p:sp>
      <p:pic>
        <p:nvPicPr>
          <p:cNvPr id="11" name="Picture 2" descr="Photograph of the bore opening of a scanning machine, the exam surface runs through it.">
            <a:extLst>
              <a:ext uri="{FF2B5EF4-FFF2-40B4-BE49-F238E27FC236}">
                <a16:creationId xmlns:a16="http://schemas.microsoft.com/office/drawing/2014/main" xmlns="" id="{74964E0F-4B9B-4B3D-A98C-278D71C7747B}"/>
              </a:ext>
            </a:extLst>
          </p:cNvPr>
          <p:cNvPicPr>
            <a:picLocks noGrp="1" noChangeAspect="1" noChangeArrowheads="1"/>
          </p:cNvPicPr>
          <p:nvPr>
            <p:ph sz="half" idx="1"/>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789"/>
          <a:stretch/>
        </p:blipFill>
        <p:spPr bwMode="auto">
          <a:xfrm>
            <a:off x="1387657" y="1738325"/>
            <a:ext cx="3511185" cy="24939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xmlns="" id="{9E737DC7-D1EF-4AC8-84F6-F770F31168E6}"/>
              </a:ext>
            </a:extLst>
          </p:cNvPr>
          <p:cNvSpPr>
            <a:spLocks noGrp="1"/>
          </p:cNvSpPr>
          <p:nvPr>
            <p:ph sz="half" idx="16"/>
          </p:nvPr>
        </p:nvSpPr>
        <p:spPr/>
        <p:txBody>
          <a:bodyPr/>
          <a:lstStyle/>
          <a:p>
            <a:pPr marL="0" indent="0" algn="ctr">
              <a:buNone/>
            </a:pPr>
            <a:r>
              <a:rPr lang="en-US"/>
              <a:t>Does not include:</a:t>
            </a:r>
          </a:p>
          <a:p>
            <a:r>
              <a:rPr lang="en-US"/>
              <a:t>Examination chairs that recline (covered in M302)</a:t>
            </a:r>
          </a:p>
          <a:p>
            <a:endParaRPr lang="en-US"/>
          </a:p>
        </p:txBody>
      </p:sp>
      <p:pic>
        <p:nvPicPr>
          <p:cNvPr id="13" name="Content Placeholder 12" descr="Picture of a dental exam chair.">
            <a:extLst>
              <a:ext uri="{FF2B5EF4-FFF2-40B4-BE49-F238E27FC236}">
                <a16:creationId xmlns:a16="http://schemas.microsoft.com/office/drawing/2014/main" xmlns="" id="{7BBA4E43-54D5-4050-82F7-DF95E3BC22D7}"/>
              </a:ext>
            </a:extLst>
          </p:cNvPr>
          <p:cNvPicPr>
            <a:picLocks noGrp="1" noChangeAspect="1"/>
          </p:cNvPicPr>
          <p:nvPr>
            <p:ph sz="half" idx="2"/>
          </p:nvPr>
        </p:nvPicPr>
        <p:blipFill>
          <a:blip r:embed="rId4"/>
          <a:stretch>
            <a:fillRect/>
          </a:stretch>
        </p:blipFill>
        <p:spPr>
          <a:xfrm>
            <a:off x="7178174" y="1738325"/>
            <a:ext cx="4007852" cy="2609962"/>
          </a:xfrm>
          <a:prstGeom prst="rect">
            <a:avLst/>
          </a:prstGeom>
        </p:spPr>
      </p:pic>
      <p:sp>
        <p:nvSpPr>
          <p:cNvPr id="5" name="Slide Number Placeholder 4">
            <a:extLst>
              <a:ext uri="{FF2B5EF4-FFF2-40B4-BE49-F238E27FC236}">
                <a16:creationId xmlns:a16="http://schemas.microsoft.com/office/drawing/2014/main" xmlns="" id="{68651C5B-753C-4AB9-8BB0-E7747EE1511A}"/>
              </a:ext>
            </a:extLst>
          </p:cNvPr>
          <p:cNvSpPr>
            <a:spLocks noGrp="1"/>
          </p:cNvSpPr>
          <p:nvPr>
            <p:ph type="sldNum" sz="quarter" idx="12"/>
          </p:nvPr>
        </p:nvSpPr>
        <p:spPr/>
        <p:txBody>
          <a:bodyPr/>
          <a:lstStyle/>
          <a:p>
            <a:fld id="{ACE203BA-D97E-4452-8126-3C27CACD36C8}" type="slidenum">
              <a:rPr lang="en-US" smtClean="0"/>
              <a:t>24</a:t>
            </a:fld>
            <a:endParaRPr lang="en-US"/>
          </a:p>
        </p:txBody>
      </p:sp>
    </p:spTree>
    <p:extLst>
      <p:ext uri="{BB962C8B-B14F-4D97-AF65-F5344CB8AC3E}">
        <p14:creationId xmlns:p14="http://schemas.microsoft.com/office/powerpoint/2010/main" val="2358870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25FEA3-D3CC-46F3-81C4-0B1AD69A8815}"/>
              </a:ext>
            </a:extLst>
          </p:cNvPr>
          <p:cNvSpPr>
            <a:spLocks noGrp="1"/>
          </p:cNvSpPr>
          <p:nvPr>
            <p:ph type="title"/>
          </p:nvPr>
        </p:nvSpPr>
        <p:spPr/>
        <p:txBody>
          <a:bodyPr>
            <a:normAutofit fontScale="90000"/>
          </a:bodyPr>
          <a:lstStyle/>
          <a:p>
            <a:r>
              <a:rPr lang="en-US" b="1"/>
              <a:t>Supine, Prone, or Side-Lying Position (M301)</a:t>
            </a:r>
            <a:endParaRPr lang="en-US"/>
          </a:p>
        </p:txBody>
      </p:sp>
      <p:sp>
        <p:nvSpPr>
          <p:cNvPr id="6" name="Content Placeholder 5">
            <a:extLst>
              <a:ext uri="{FF2B5EF4-FFF2-40B4-BE49-F238E27FC236}">
                <a16:creationId xmlns:a16="http://schemas.microsoft.com/office/drawing/2014/main" xmlns="" id="{98187CD8-F605-4737-ADDF-9561A318490F}"/>
              </a:ext>
            </a:extLst>
          </p:cNvPr>
          <p:cNvSpPr>
            <a:spLocks noGrp="1"/>
          </p:cNvSpPr>
          <p:nvPr>
            <p:ph sz="half" idx="2"/>
          </p:nvPr>
        </p:nvSpPr>
        <p:spPr/>
        <p:txBody>
          <a:bodyPr>
            <a:normAutofit/>
          </a:bodyPr>
          <a:lstStyle/>
          <a:p>
            <a:pPr marL="0" indent="0">
              <a:buNone/>
            </a:pPr>
            <a:r>
              <a:rPr lang="en-US"/>
              <a:t>Transfer surface</a:t>
            </a:r>
          </a:p>
          <a:p>
            <a:pPr lvl="1"/>
            <a:r>
              <a:rPr lang="en-US"/>
              <a:t>Height adjustable</a:t>
            </a:r>
          </a:p>
          <a:p>
            <a:pPr lvl="1"/>
            <a:r>
              <a:rPr lang="en-US"/>
              <a:t>Size</a:t>
            </a:r>
          </a:p>
          <a:p>
            <a:pPr lvl="2"/>
            <a:r>
              <a:rPr lang="en-US"/>
              <a:t>End transfer surface</a:t>
            </a:r>
          </a:p>
          <a:p>
            <a:pPr lvl="2"/>
            <a:r>
              <a:rPr lang="en-US"/>
              <a:t>Side transfer surface</a:t>
            </a:r>
          </a:p>
          <a:p>
            <a:pPr lvl="1"/>
            <a:r>
              <a:rPr lang="en-US"/>
              <a:t>Unobstructed transfer</a:t>
            </a:r>
          </a:p>
          <a:p>
            <a:pPr marL="0" indent="0">
              <a:buNone/>
            </a:pPr>
            <a:r>
              <a:rPr lang="en-US"/>
              <a:t>Supports</a:t>
            </a:r>
          </a:p>
          <a:p>
            <a:pPr lvl="1"/>
            <a:r>
              <a:rPr lang="en-US"/>
              <a:t>Transfer supports</a:t>
            </a:r>
          </a:p>
          <a:p>
            <a:pPr lvl="1"/>
            <a:r>
              <a:rPr lang="en-US"/>
              <a:t>Leg supports, where provided</a:t>
            </a:r>
          </a:p>
          <a:p>
            <a:pPr lvl="1"/>
            <a:r>
              <a:rPr lang="en-US"/>
              <a:t>Head and back support</a:t>
            </a:r>
          </a:p>
          <a:p>
            <a:pPr marL="0" indent="0">
              <a:buNone/>
            </a:pPr>
            <a:r>
              <a:rPr lang="en-US"/>
              <a:t>Lift compatibility</a:t>
            </a:r>
          </a:p>
          <a:p>
            <a:pPr lvl="1"/>
            <a:r>
              <a:rPr lang="en-US"/>
              <a:t>Clearance in base</a:t>
            </a:r>
          </a:p>
          <a:p>
            <a:pPr lvl="1"/>
            <a:r>
              <a:rPr lang="en-US"/>
              <a:t>Clearance around base</a:t>
            </a:r>
          </a:p>
          <a:p>
            <a:pPr lvl="1"/>
            <a:r>
              <a:rPr lang="en-US"/>
              <a:t>Exception: overhead lifts</a:t>
            </a:r>
          </a:p>
          <a:p>
            <a:pPr lvl="1"/>
            <a:endParaRPr lang="en-US"/>
          </a:p>
        </p:txBody>
      </p:sp>
      <p:pic>
        <p:nvPicPr>
          <p:cNvPr id="8" name="Picture 2" descr="Illustration of person using a wheelchair executing a parallel transfer onto a an exam table.">
            <a:extLst>
              <a:ext uri="{FF2B5EF4-FFF2-40B4-BE49-F238E27FC236}">
                <a16:creationId xmlns:a16="http://schemas.microsoft.com/office/drawing/2014/main" xmlns="" id="{D22B59F1-05E3-43BA-B9EB-E40E253E65FD}"/>
              </a:ext>
            </a:extLst>
          </p:cNvPr>
          <p:cNvPicPr>
            <a:picLocks noGrp="1" noChangeAspect="1" noChangeArrowheads="1"/>
          </p:cNvPicPr>
          <p:nvPr>
            <p:ph idx="1"/>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28409" y="2286000"/>
            <a:ext cx="3340608" cy="3657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4">
            <a:extLst>
              <a:ext uri="{FF2B5EF4-FFF2-40B4-BE49-F238E27FC236}">
                <a16:creationId xmlns:a16="http://schemas.microsoft.com/office/drawing/2014/main" xmlns="" id="{2AAC6BAC-56CE-4418-A664-1AD3980EF961}"/>
              </a:ext>
            </a:extLst>
          </p:cNvPr>
          <p:cNvSpPr>
            <a:spLocks noGrp="1"/>
          </p:cNvSpPr>
          <p:nvPr>
            <p:ph type="sldNum" sz="quarter" idx="12"/>
          </p:nvPr>
        </p:nvSpPr>
        <p:spPr/>
        <p:txBody>
          <a:bodyPr/>
          <a:lstStyle/>
          <a:p>
            <a:fld id="{ACE203BA-D97E-4452-8126-3C27CACD36C8}" type="slidenum">
              <a:rPr lang="en-US" smtClean="0"/>
              <a:t>25</a:t>
            </a:fld>
            <a:endParaRPr lang="en-US"/>
          </a:p>
        </p:txBody>
      </p:sp>
    </p:spTree>
    <p:extLst>
      <p:ext uri="{BB962C8B-B14F-4D97-AF65-F5344CB8AC3E}">
        <p14:creationId xmlns:p14="http://schemas.microsoft.com/office/powerpoint/2010/main" val="3636605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A786D3-DD2D-4B89-BA54-92CF1B13A5DB}"/>
              </a:ext>
            </a:extLst>
          </p:cNvPr>
          <p:cNvSpPr>
            <a:spLocks noGrp="1"/>
          </p:cNvSpPr>
          <p:nvPr>
            <p:ph type="title"/>
          </p:nvPr>
        </p:nvSpPr>
        <p:spPr/>
        <p:txBody>
          <a:bodyPr/>
          <a:lstStyle/>
          <a:p>
            <a:r>
              <a:rPr lang="en-US"/>
              <a:t>Transfer surface</a:t>
            </a:r>
          </a:p>
        </p:txBody>
      </p:sp>
      <p:sp>
        <p:nvSpPr>
          <p:cNvPr id="3" name="Content Placeholder 2">
            <a:extLst>
              <a:ext uri="{FF2B5EF4-FFF2-40B4-BE49-F238E27FC236}">
                <a16:creationId xmlns:a16="http://schemas.microsoft.com/office/drawing/2014/main" xmlns="" id="{979DF69F-EA02-45D0-92B4-9AABC220612F}"/>
              </a:ext>
            </a:extLst>
          </p:cNvPr>
          <p:cNvSpPr>
            <a:spLocks noGrp="1"/>
          </p:cNvSpPr>
          <p:nvPr>
            <p:ph idx="1"/>
          </p:nvPr>
        </p:nvSpPr>
        <p:spPr/>
        <p:txBody>
          <a:bodyPr>
            <a:normAutofit/>
          </a:bodyPr>
          <a:lstStyle/>
          <a:p>
            <a:pPr marL="0" indent="0">
              <a:buNone/>
            </a:pPr>
            <a:r>
              <a:rPr lang="en-US"/>
              <a:t>Height adjustable</a:t>
            </a:r>
          </a:p>
          <a:p>
            <a:pPr lvl="1"/>
            <a:r>
              <a:rPr lang="en-US"/>
              <a:t>Measured from floor to top of uncompressed transfer surface</a:t>
            </a:r>
          </a:p>
          <a:p>
            <a:pPr lvl="1"/>
            <a:r>
              <a:rPr lang="en-US"/>
              <a:t>High transfer position at 25 inches minimum</a:t>
            </a:r>
          </a:p>
          <a:p>
            <a:pPr lvl="1"/>
            <a:r>
              <a:rPr lang="en-US"/>
              <a:t>Low transfer position of (17-19 inches) maximum</a:t>
            </a:r>
          </a:p>
          <a:p>
            <a:pPr lvl="1"/>
            <a:r>
              <a:rPr lang="en-US"/>
              <a:t>At least 4 additional transfer positions located between the low and high, separated by 1 inch minimum</a:t>
            </a:r>
          </a:p>
          <a:p>
            <a:endParaRPr lang="en-US"/>
          </a:p>
        </p:txBody>
      </p:sp>
      <p:pic>
        <p:nvPicPr>
          <p:cNvPr id="7" name="Content Placeholder 6" descr="Elevation drawing of the foot end of an examination table.  The low and high transfer positions, at least 4 additional positions seperated by 1 inch and the top of the transfer surface are shown.">
            <a:extLst>
              <a:ext uri="{FF2B5EF4-FFF2-40B4-BE49-F238E27FC236}">
                <a16:creationId xmlns:a16="http://schemas.microsoft.com/office/drawing/2014/main" xmlns="" id="{7D599BB8-1C8A-4DEE-9A2C-BCDC709C00D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2057400"/>
            <a:ext cx="6664730" cy="2961410"/>
          </a:xfrm>
          <a:prstGeom prst="rect">
            <a:avLst/>
          </a:prstGeom>
          <a:noFill/>
          <a:ln>
            <a:noFill/>
          </a:ln>
        </p:spPr>
      </p:pic>
    </p:spTree>
    <p:extLst>
      <p:ext uri="{BB962C8B-B14F-4D97-AF65-F5344CB8AC3E}">
        <p14:creationId xmlns:p14="http://schemas.microsoft.com/office/powerpoint/2010/main" val="666422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34F104-4046-496E-B662-98B737A1A40D}"/>
              </a:ext>
            </a:extLst>
          </p:cNvPr>
          <p:cNvSpPr>
            <a:spLocks noGrp="1"/>
          </p:cNvSpPr>
          <p:nvPr>
            <p:ph type="title"/>
          </p:nvPr>
        </p:nvSpPr>
        <p:spPr>
          <a:xfrm>
            <a:off x="227161" y="224287"/>
            <a:ext cx="4343400" cy="1371600"/>
          </a:xfrm>
          <a:prstGeom prst="rect">
            <a:avLst/>
          </a:prstGeom>
        </p:spPr>
        <p:txBody>
          <a:bodyPr anchor="ctr">
            <a:normAutofit/>
          </a:bodyPr>
          <a:lstStyle/>
          <a:p>
            <a:r>
              <a:rPr lang="en-US"/>
              <a:t>Transfer surface</a:t>
            </a:r>
          </a:p>
        </p:txBody>
      </p:sp>
      <p:sp>
        <p:nvSpPr>
          <p:cNvPr id="3" name="Content Placeholder 2">
            <a:extLst>
              <a:ext uri="{FF2B5EF4-FFF2-40B4-BE49-F238E27FC236}">
                <a16:creationId xmlns:a16="http://schemas.microsoft.com/office/drawing/2014/main" xmlns="" id="{2188BDCC-0991-4E74-98C6-DAFA1A53CB23}"/>
              </a:ext>
            </a:extLst>
          </p:cNvPr>
          <p:cNvSpPr>
            <a:spLocks noGrp="1"/>
          </p:cNvSpPr>
          <p:nvPr>
            <p:ph idx="1"/>
          </p:nvPr>
        </p:nvSpPr>
        <p:spPr>
          <a:xfrm>
            <a:off x="227161" y="1595887"/>
            <a:ext cx="4343400" cy="5037826"/>
          </a:xfrm>
          <a:prstGeom prst="rect">
            <a:avLst/>
          </a:prstGeom>
        </p:spPr>
        <p:txBody>
          <a:bodyPr>
            <a:normAutofit/>
          </a:bodyPr>
          <a:lstStyle/>
          <a:p>
            <a:pPr marL="0" indent="0">
              <a:buNone/>
            </a:pPr>
            <a:r>
              <a:rPr lang="en-US"/>
              <a:t>Low position sunset clause</a:t>
            </a:r>
          </a:p>
          <a:p>
            <a:r>
              <a:rPr lang="en-US"/>
              <a:t>Low transfer position height (17” – 19”) expires in 5 years (January 9, 2022)</a:t>
            </a:r>
          </a:p>
          <a:p>
            <a:r>
              <a:rPr lang="en-US"/>
              <a:t>Research to be done on transfer heights</a:t>
            </a:r>
          </a:p>
          <a:p>
            <a:endParaRPr lang="en-US"/>
          </a:p>
        </p:txBody>
      </p:sp>
      <p:pic>
        <p:nvPicPr>
          <p:cNvPr id="7" name="Content Placeholder 6" descr="Illustration showing an adjustable height exam table in lowered and raised positions.  In raised position, a doctor conducts an examination. ">
            <a:extLst>
              <a:ext uri="{FF2B5EF4-FFF2-40B4-BE49-F238E27FC236}">
                <a16:creationId xmlns:a16="http://schemas.microsoft.com/office/drawing/2014/main" xmlns="" id="{56D011F2-F67A-4D8E-BBD7-A71E501E0289}"/>
              </a:ext>
            </a:extLst>
          </p:cNvPr>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t="7697" r="-2" b="2462"/>
          <a:stretch/>
        </p:blipFill>
        <p:spPr bwMode="auto">
          <a:xfrm>
            <a:off x="5027759" y="224287"/>
            <a:ext cx="6858000" cy="6044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596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9958C4-1D73-4A4B-8F39-5F6D44F1C636}"/>
              </a:ext>
            </a:extLst>
          </p:cNvPr>
          <p:cNvSpPr>
            <a:spLocks noGrp="1"/>
          </p:cNvSpPr>
          <p:nvPr>
            <p:ph type="title"/>
          </p:nvPr>
        </p:nvSpPr>
        <p:spPr/>
        <p:txBody>
          <a:bodyPr/>
          <a:lstStyle/>
          <a:p>
            <a:r>
              <a:rPr lang="en-US"/>
              <a:t>Transfer surface</a:t>
            </a:r>
          </a:p>
        </p:txBody>
      </p:sp>
      <p:sp>
        <p:nvSpPr>
          <p:cNvPr id="3" name="Content Placeholder 2">
            <a:extLst>
              <a:ext uri="{FF2B5EF4-FFF2-40B4-BE49-F238E27FC236}">
                <a16:creationId xmlns:a16="http://schemas.microsoft.com/office/drawing/2014/main" xmlns="" id="{469F886A-E3BE-4543-AC23-102955B88938}"/>
              </a:ext>
            </a:extLst>
          </p:cNvPr>
          <p:cNvSpPr>
            <a:spLocks noGrp="1"/>
          </p:cNvSpPr>
          <p:nvPr>
            <p:ph idx="1"/>
          </p:nvPr>
        </p:nvSpPr>
        <p:spPr/>
        <p:txBody>
          <a:bodyPr>
            <a:normAutofit/>
          </a:bodyPr>
          <a:lstStyle/>
          <a:p>
            <a:pPr marL="0" indent="0">
              <a:buNone/>
            </a:pPr>
            <a:r>
              <a:rPr lang="en-US"/>
              <a:t>End Transfer Surface</a:t>
            </a:r>
          </a:p>
          <a:p>
            <a:r>
              <a:rPr lang="en-US"/>
              <a:t>Located at one end of an examination surface that allows transfer at the end and one adjoining side</a:t>
            </a:r>
          </a:p>
          <a:p>
            <a:pPr marL="0" indent="0">
              <a:buNone/>
            </a:pPr>
            <a:r>
              <a:rPr lang="en-US"/>
              <a:t>Side Transfer Surface</a:t>
            </a:r>
          </a:p>
          <a:p>
            <a:r>
              <a:rPr lang="en-US"/>
              <a:t>Located within the length of the examination surface that allows transfer on two opposing sides</a:t>
            </a:r>
          </a:p>
        </p:txBody>
      </p:sp>
      <p:pic>
        <p:nvPicPr>
          <p:cNvPr id="11" name="Content Placeholder 9" descr="Two plan view of a table.  One view shows a type A table with hatched lines to show the transfer surface and a transfer support opposite of the transfer side which is indicated by an arrow. The other view shows a type B table with hatched lines to show the transfer surface and 28 inches min.  A transfer support opposite of the transfer side which is indicated by an arrow.    There is also hatch lines a transfer support on the transfer side and hatch lines showing an arrow on the transfer support side indicating that transfer can occur from both sides depending on which transfer support is removed.">
            <a:extLst>
              <a:ext uri="{FF2B5EF4-FFF2-40B4-BE49-F238E27FC236}">
                <a16:creationId xmlns:a16="http://schemas.microsoft.com/office/drawing/2014/main" xmlns="" id="{8F3D5845-28DA-4920-9675-6D674DFA9D76}"/>
              </a:ext>
            </a:extLst>
          </p:cNvPr>
          <p:cNvPicPr>
            <a:picLocks noGrp="1" noChangeAspect="1"/>
          </p:cNvPicPr>
          <p:nvPr>
            <p:ph sz="half" idx="2"/>
          </p:nvPr>
        </p:nvPicPr>
        <p:blipFill>
          <a:blip r:embed="rId2"/>
          <a:stretch>
            <a:fillRect/>
          </a:stretch>
        </p:blipFill>
        <p:spPr>
          <a:xfrm>
            <a:off x="5027613" y="791585"/>
            <a:ext cx="6858000" cy="4909705"/>
          </a:xfrm>
          <a:prstGeom prst="rect">
            <a:avLst/>
          </a:prstGeom>
        </p:spPr>
      </p:pic>
    </p:spTree>
    <p:extLst>
      <p:ext uri="{BB962C8B-B14F-4D97-AF65-F5344CB8AC3E}">
        <p14:creationId xmlns:p14="http://schemas.microsoft.com/office/powerpoint/2010/main" val="1806036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383820-E396-4528-9A35-088765176775}"/>
              </a:ext>
            </a:extLst>
          </p:cNvPr>
          <p:cNvSpPr>
            <a:spLocks noGrp="1"/>
          </p:cNvSpPr>
          <p:nvPr>
            <p:ph type="title"/>
          </p:nvPr>
        </p:nvSpPr>
        <p:spPr/>
        <p:txBody>
          <a:bodyPr/>
          <a:lstStyle/>
          <a:p>
            <a:r>
              <a:rPr lang="en-US"/>
              <a:t>Transfer surface</a:t>
            </a:r>
          </a:p>
        </p:txBody>
      </p:sp>
      <p:sp>
        <p:nvSpPr>
          <p:cNvPr id="3" name="Content Placeholder 2">
            <a:extLst>
              <a:ext uri="{FF2B5EF4-FFF2-40B4-BE49-F238E27FC236}">
                <a16:creationId xmlns:a16="http://schemas.microsoft.com/office/drawing/2014/main" xmlns="" id="{088EE035-C45B-4A9B-B422-1027E0B95993}"/>
              </a:ext>
            </a:extLst>
          </p:cNvPr>
          <p:cNvSpPr>
            <a:spLocks noGrp="1"/>
          </p:cNvSpPr>
          <p:nvPr>
            <p:ph idx="1"/>
          </p:nvPr>
        </p:nvSpPr>
        <p:spPr/>
        <p:txBody>
          <a:bodyPr/>
          <a:lstStyle/>
          <a:p>
            <a:pPr marL="0" indent="0">
              <a:buNone/>
            </a:pPr>
            <a:r>
              <a:rPr lang="en-US"/>
              <a:t>Size</a:t>
            </a:r>
          </a:p>
          <a:p>
            <a:r>
              <a:rPr lang="en-US"/>
              <a:t>Comply with either:</a:t>
            </a:r>
          </a:p>
          <a:p>
            <a:pPr lvl="1"/>
            <a:r>
              <a:rPr lang="en-US"/>
              <a:t>End Transfer</a:t>
            </a:r>
          </a:p>
          <a:p>
            <a:pPr lvl="2"/>
            <a:r>
              <a:rPr lang="en-US"/>
              <a:t>17” x 28” min</a:t>
            </a:r>
          </a:p>
          <a:p>
            <a:pPr lvl="1"/>
            <a:r>
              <a:rPr lang="en-US"/>
              <a:t>Side Transfer</a:t>
            </a:r>
          </a:p>
          <a:p>
            <a:pPr lvl="2"/>
            <a:r>
              <a:rPr lang="en-US"/>
              <a:t>28” x 28” min</a:t>
            </a:r>
          </a:p>
          <a:p>
            <a:r>
              <a:rPr lang="en-US"/>
              <a:t>Measured from center points of their opposing sides</a:t>
            </a:r>
          </a:p>
          <a:p>
            <a:endParaRPr lang="en-US"/>
          </a:p>
        </p:txBody>
      </p:sp>
      <p:pic>
        <p:nvPicPr>
          <p:cNvPr id="5" name="Content Placeholder 8" descr="Two plan view of a table.  One view shows a type A table with hatched lines to show the transfer surface and a 17 inches min. depth and 28 inches minimum width measured at the centerlines for an End Transfer. The other view shows a type B table with hatched lines to show the transfer surface and 28 inches min. depth and 28 inches minimum width measured at the centerlines for a Side Transfer.">
            <a:extLst>
              <a:ext uri="{FF2B5EF4-FFF2-40B4-BE49-F238E27FC236}">
                <a16:creationId xmlns:a16="http://schemas.microsoft.com/office/drawing/2014/main" xmlns="" id="{AB9620DA-5ABF-48F4-B995-8AE4B558BF9A}"/>
              </a:ext>
            </a:extLst>
          </p:cNvPr>
          <p:cNvPicPr>
            <a:picLocks noGrp="1" noChangeAspect="1"/>
          </p:cNvPicPr>
          <p:nvPr>
            <p:ph sz="half" idx="2"/>
          </p:nvPr>
        </p:nvPicPr>
        <p:blipFill>
          <a:blip r:embed="rId2"/>
          <a:stretch>
            <a:fillRect/>
          </a:stretch>
        </p:blipFill>
        <p:spPr>
          <a:xfrm>
            <a:off x="5134005" y="844406"/>
            <a:ext cx="6645216" cy="4804064"/>
          </a:xfrm>
          <a:prstGeom prst="rect">
            <a:avLst/>
          </a:prstGeom>
        </p:spPr>
      </p:pic>
    </p:spTree>
    <p:extLst>
      <p:ext uri="{BB962C8B-B14F-4D97-AF65-F5344CB8AC3E}">
        <p14:creationId xmlns:p14="http://schemas.microsoft.com/office/powerpoint/2010/main" val="4200282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53789DF-369A-4DD6-87B8-0315D6921DD4}"/>
              </a:ext>
            </a:extLst>
          </p:cNvPr>
          <p:cNvSpPr>
            <a:spLocks noGrp="1"/>
          </p:cNvSpPr>
          <p:nvPr>
            <p:ph type="title"/>
          </p:nvPr>
        </p:nvSpPr>
        <p:spPr/>
        <p:txBody>
          <a:bodyPr/>
          <a:lstStyle/>
          <a:p>
            <a:r>
              <a:rPr lang="en-US"/>
              <a:t>Medical Diagnostic Equipment</a:t>
            </a:r>
          </a:p>
        </p:txBody>
      </p:sp>
      <p:sp>
        <p:nvSpPr>
          <p:cNvPr id="3" name="Slide Number Placeholder 2">
            <a:extLst>
              <a:ext uri="{FF2B5EF4-FFF2-40B4-BE49-F238E27FC236}">
                <a16:creationId xmlns:a16="http://schemas.microsoft.com/office/drawing/2014/main" xmlns="" id="{80C03777-2C0E-4534-BC7B-A2EB51994097}"/>
              </a:ext>
            </a:extLst>
          </p:cNvPr>
          <p:cNvSpPr>
            <a:spLocks noGrp="1"/>
          </p:cNvSpPr>
          <p:nvPr>
            <p:ph type="sldNum" sz="quarter" idx="12"/>
          </p:nvPr>
        </p:nvSpPr>
        <p:spPr/>
        <p:txBody>
          <a:bodyPr/>
          <a:lstStyle/>
          <a:p>
            <a:fld id="{ACE203BA-D97E-4452-8126-3C27CACD36C8}" type="slidenum">
              <a:rPr lang="en-US" smtClean="0"/>
              <a:t>3</a:t>
            </a:fld>
            <a:endParaRPr lang="en-US"/>
          </a:p>
        </p:txBody>
      </p:sp>
    </p:spTree>
    <p:extLst>
      <p:ext uri="{BB962C8B-B14F-4D97-AF65-F5344CB8AC3E}">
        <p14:creationId xmlns:p14="http://schemas.microsoft.com/office/powerpoint/2010/main" val="864556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383820-E396-4528-9A35-088765176775}"/>
              </a:ext>
            </a:extLst>
          </p:cNvPr>
          <p:cNvSpPr>
            <a:spLocks noGrp="1"/>
          </p:cNvSpPr>
          <p:nvPr>
            <p:ph type="title"/>
          </p:nvPr>
        </p:nvSpPr>
        <p:spPr>
          <a:xfrm>
            <a:off x="227161" y="224287"/>
            <a:ext cx="4343400" cy="1371600"/>
          </a:xfrm>
          <a:prstGeom prst="rect">
            <a:avLst/>
          </a:prstGeom>
        </p:spPr>
        <p:txBody>
          <a:bodyPr anchor="ctr">
            <a:normAutofit/>
          </a:bodyPr>
          <a:lstStyle/>
          <a:p>
            <a:r>
              <a:rPr lang="en-US"/>
              <a:t>Transfer surface</a:t>
            </a:r>
          </a:p>
        </p:txBody>
      </p:sp>
      <p:sp>
        <p:nvSpPr>
          <p:cNvPr id="3" name="Content Placeholder 2">
            <a:extLst>
              <a:ext uri="{FF2B5EF4-FFF2-40B4-BE49-F238E27FC236}">
                <a16:creationId xmlns:a16="http://schemas.microsoft.com/office/drawing/2014/main" xmlns="" id="{088EE035-C45B-4A9B-B422-1027E0B95993}"/>
              </a:ext>
            </a:extLst>
          </p:cNvPr>
          <p:cNvSpPr>
            <a:spLocks noGrp="1"/>
          </p:cNvSpPr>
          <p:nvPr>
            <p:ph idx="1"/>
          </p:nvPr>
        </p:nvSpPr>
        <p:spPr>
          <a:xfrm>
            <a:off x="227161" y="1595887"/>
            <a:ext cx="4343400" cy="5037826"/>
          </a:xfrm>
          <a:prstGeom prst="rect">
            <a:avLst/>
          </a:prstGeom>
        </p:spPr>
        <p:txBody>
          <a:bodyPr>
            <a:normAutofit/>
          </a:bodyPr>
          <a:lstStyle/>
          <a:p>
            <a:pPr marL="0" indent="0">
              <a:buNone/>
            </a:pPr>
            <a:r>
              <a:rPr lang="en-US"/>
              <a:t>Size: Exception</a:t>
            </a:r>
          </a:p>
          <a:p>
            <a:r>
              <a:rPr lang="en-US"/>
              <a:t>Imaging equipment with bores</a:t>
            </a:r>
          </a:p>
          <a:p>
            <a:pPr lvl="1"/>
            <a:r>
              <a:rPr lang="en-US" sz="2800"/>
              <a:t>Width: 21” min</a:t>
            </a:r>
          </a:p>
          <a:p>
            <a:pPr lvl="1"/>
            <a:r>
              <a:rPr lang="en-US" sz="2800"/>
              <a:t>Not less than the full width of the examination surface provided </a:t>
            </a:r>
          </a:p>
        </p:txBody>
      </p:sp>
      <p:pic>
        <p:nvPicPr>
          <p:cNvPr id="12" name="Picture 2" descr="Photograph of the bore opening of a scanning machine, the exam surface runs through it.">
            <a:extLst>
              <a:ext uri="{FF2B5EF4-FFF2-40B4-BE49-F238E27FC236}">
                <a16:creationId xmlns:a16="http://schemas.microsoft.com/office/drawing/2014/main" xmlns="" id="{58B6D368-FC67-46AF-A876-C195AE04956C}"/>
              </a:ext>
            </a:extLst>
          </p:cNvPr>
          <p:cNvPicPr>
            <a:picLocks noGrp="1" noChangeAspect="1" noChangeArrowheads="1"/>
          </p:cNvPicPr>
          <p:nvPr>
            <p:ph sz="half" idx="2"/>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22561" b="-1"/>
          <a:stretch/>
        </p:blipFill>
        <p:spPr bwMode="auto">
          <a:xfrm>
            <a:off x="5027759" y="224287"/>
            <a:ext cx="6858000" cy="6044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028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A141C6-732C-4B0D-8001-7F9731661C44}"/>
              </a:ext>
            </a:extLst>
          </p:cNvPr>
          <p:cNvSpPr>
            <a:spLocks noGrp="1"/>
          </p:cNvSpPr>
          <p:nvPr>
            <p:ph type="title"/>
          </p:nvPr>
        </p:nvSpPr>
        <p:spPr/>
        <p:txBody>
          <a:bodyPr/>
          <a:lstStyle/>
          <a:p>
            <a:r>
              <a:rPr lang="en-US"/>
              <a:t>Transfer surface</a:t>
            </a:r>
          </a:p>
        </p:txBody>
      </p:sp>
      <p:sp>
        <p:nvSpPr>
          <p:cNvPr id="3" name="Content Placeholder 2">
            <a:extLst>
              <a:ext uri="{FF2B5EF4-FFF2-40B4-BE49-F238E27FC236}">
                <a16:creationId xmlns:a16="http://schemas.microsoft.com/office/drawing/2014/main" xmlns="" id="{236E1596-049C-4E93-8C29-2BC40E04FA9F}"/>
              </a:ext>
            </a:extLst>
          </p:cNvPr>
          <p:cNvSpPr>
            <a:spLocks noGrp="1"/>
          </p:cNvSpPr>
          <p:nvPr>
            <p:ph idx="1"/>
          </p:nvPr>
        </p:nvSpPr>
        <p:spPr/>
        <p:txBody>
          <a:bodyPr/>
          <a:lstStyle/>
          <a:p>
            <a:pPr marL="0" indent="0">
              <a:buNone/>
            </a:pPr>
            <a:r>
              <a:rPr lang="en-US"/>
              <a:t>Unobstructed transfer</a:t>
            </a:r>
          </a:p>
          <a:p>
            <a:r>
              <a:rPr lang="en-US"/>
              <a:t>Each transfer surface shall provide two unobstructed sides for patient transfer</a:t>
            </a:r>
          </a:p>
          <a:p>
            <a:pPr lvl="1"/>
            <a:r>
              <a:rPr lang="en-US"/>
              <a:t>Side transfer = L side + R side</a:t>
            </a:r>
          </a:p>
          <a:p>
            <a:pPr lvl="1"/>
            <a:r>
              <a:rPr lang="en-US"/>
              <a:t>End transfer = end + (L/R) side</a:t>
            </a:r>
          </a:p>
          <a:p>
            <a:endParaRPr lang="en-US"/>
          </a:p>
        </p:txBody>
      </p:sp>
      <p:pic>
        <p:nvPicPr>
          <p:cNvPr id="5" name="Content Placeholder 9" descr="Two plan view of a table.  One view shows a type A table with hatched lines to show the transfer surface and a transfer support opposite of the transfer side which is indicated by an arrow. The other view shows a type B table with hatched lines to show the transfer surface and 28 inches min.  A transfer support opposite of the transfer side which is indicated by an arrow.    There is also hatch lines a transfer support on the transfer side and hatch lines showing an arrow on the transfer support side indicating that transfer can occur from both sides depending on which transfer support is removed.">
            <a:extLst>
              <a:ext uri="{FF2B5EF4-FFF2-40B4-BE49-F238E27FC236}">
                <a16:creationId xmlns:a16="http://schemas.microsoft.com/office/drawing/2014/main" xmlns="" id="{CEE5092C-5513-4F38-9622-999CAA8C925D}"/>
              </a:ext>
            </a:extLst>
          </p:cNvPr>
          <p:cNvPicPr>
            <a:picLocks noGrp="1" noChangeAspect="1"/>
          </p:cNvPicPr>
          <p:nvPr>
            <p:ph sz="half" idx="2"/>
          </p:nvPr>
        </p:nvPicPr>
        <p:blipFill>
          <a:blip r:embed="rId2"/>
          <a:stretch>
            <a:fillRect/>
          </a:stretch>
        </p:blipFill>
        <p:spPr>
          <a:xfrm>
            <a:off x="5106839" y="700145"/>
            <a:ext cx="6858000" cy="4909705"/>
          </a:xfrm>
          <a:prstGeom prst="rect">
            <a:avLst/>
          </a:prstGeom>
        </p:spPr>
      </p:pic>
    </p:spTree>
    <p:extLst>
      <p:ext uri="{BB962C8B-B14F-4D97-AF65-F5344CB8AC3E}">
        <p14:creationId xmlns:p14="http://schemas.microsoft.com/office/powerpoint/2010/main" val="41998800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18D71D-9849-4D78-89D3-9C97C316C61F}"/>
              </a:ext>
            </a:extLst>
          </p:cNvPr>
          <p:cNvSpPr>
            <a:spLocks noGrp="1"/>
          </p:cNvSpPr>
          <p:nvPr>
            <p:ph type="title"/>
          </p:nvPr>
        </p:nvSpPr>
        <p:spPr>
          <a:xfrm>
            <a:off x="227161" y="224287"/>
            <a:ext cx="4343400" cy="1371600"/>
          </a:xfrm>
          <a:prstGeom prst="rect">
            <a:avLst/>
          </a:prstGeom>
        </p:spPr>
        <p:txBody>
          <a:bodyPr anchor="ctr">
            <a:normAutofit/>
          </a:bodyPr>
          <a:lstStyle/>
          <a:p>
            <a:r>
              <a:rPr lang="en-US"/>
              <a:t>Transfer surface</a:t>
            </a:r>
          </a:p>
        </p:txBody>
      </p:sp>
      <p:sp>
        <p:nvSpPr>
          <p:cNvPr id="3" name="Content Placeholder 2">
            <a:extLst>
              <a:ext uri="{FF2B5EF4-FFF2-40B4-BE49-F238E27FC236}">
                <a16:creationId xmlns:a16="http://schemas.microsoft.com/office/drawing/2014/main" xmlns="" id="{8AE753F1-35C7-4078-8A25-C4F27D95B6EE}"/>
              </a:ext>
            </a:extLst>
          </p:cNvPr>
          <p:cNvSpPr>
            <a:spLocks noGrp="1"/>
          </p:cNvSpPr>
          <p:nvPr>
            <p:ph idx="1"/>
          </p:nvPr>
        </p:nvSpPr>
        <p:spPr>
          <a:xfrm>
            <a:off x="227161" y="1595887"/>
            <a:ext cx="4343400" cy="5037826"/>
          </a:xfrm>
          <a:prstGeom prst="rect">
            <a:avLst/>
          </a:prstGeom>
        </p:spPr>
        <p:txBody>
          <a:bodyPr>
            <a:normAutofit/>
          </a:bodyPr>
          <a:lstStyle/>
          <a:p>
            <a:pPr marL="0" indent="0">
              <a:buNone/>
            </a:pPr>
            <a:r>
              <a:rPr lang="en-US" sz="2600"/>
              <a:t>Permitted obstructions</a:t>
            </a:r>
          </a:p>
          <a:p>
            <a:r>
              <a:rPr lang="en-US" sz="2600"/>
              <a:t>Obstructions less than 3” deep</a:t>
            </a:r>
          </a:p>
          <a:p>
            <a:pPr lvl="1"/>
            <a:r>
              <a:rPr lang="en-US" sz="2600"/>
              <a:t>Extend beyond transfer sides of transfer surfaces</a:t>
            </a:r>
          </a:p>
          <a:p>
            <a:pPr lvl="1"/>
            <a:r>
              <a:rPr lang="en-US" sz="2600"/>
              <a:t>Do not protrude above the tops of transfer surfaces</a:t>
            </a:r>
          </a:p>
          <a:p>
            <a:r>
              <a:rPr lang="en-US" sz="2600"/>
              <a:t>Temporary obstructions provided they can be repositioned during transfer</a:t>
            </a:r>
          </a:p>
          <a:p>
            <a:endParaRPr lang="en-US" sz="2600"/>
          </a:p>
        </p:txBody>
      </p:sp>
      <p:pic>
        <p:nvPicPr>
          <p:cNvPr id="7" name="Content Placeholder 6" descr="Elevation drawing of person in a wheelchair positioned alongside  the foot end of an examination table. A broken line crosses the person in the chair to the top of the table to demonstrate that there should be no obstructions protruding above the top of the transfer surface.  A repositionable transfer support is shown with a dotted line and a hatched area highlights the 3 inches max. permitted obstructions between the wheelchair and the table.">
            <a:extLst>
              <a:ext uri="{FF2B5EF4-FFF2-40B4-BE49-F238E27FC236}">
                <a16:creationId xmlns:a16="http://schemas.microsoft.com/office/drawing/2014/main" xmlns="" id="{8D434F52-BC80-4F22-ADF5-1A1D16A5B5D0}"/>
              </a:ext>
            </a:extLst>
          </p:cNvPr>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5027759" y="743266"/>
            <a:ext cx="6858000" cy="5006340"/>
          </a:xfrm>
          <a:prstGeom prst="rect">
            <a:avLst/>
          </a:prstGeom>
          <a:noFill/>
        </p:spPr>
      </p:pic>
    </p:spTree>
    <p:extLst>
      <p:ext uri="{BB962C8B-B14F-4D97-AF65-F5344CB8AC3E}">
        <p14:creationId xmlns:p14="http://schemas.microsoft.com/office/powerpoint/2010/main" val="2355460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D1736F-1C81-43D4-A508-5291E8D19A8E}"/>
              </a:ext>
            </a:extLst>
          </p:cNvPr>
          <p:cNvSpPr>
            <a:spLocks noGrp="1"/>
          </p:cNvSpPr>
          <p:nvPr>
            <p:ph type="title"/>
          </p:nvPr>
        </p:nvSpPr>
        <p:spPr/>
        <p:txBody>
          <a:bodyPr/>
          <a:lstStyle/>
          <a:p>
            <a:r>
              <a:rPr lang="en-US"/>
              <a:t>Supports</a:t>
            </a:r>
          </a:p>
        </p:txBody>
      </p:sp>
      <p:sp>
        <p:nvSpPr>
          <p:cNvPr id="7" name="Content Placeholder 6">
            <a:extLst>
              <a:ext uri="{FF2B5EF4-FFF2-40B4-BE49-F238E27FC236}">
                <a16:creationId xmlns:a16="http://schemas.microsoft.com/office/drawing/2014/main" xmlns="" id="{5E7C4BEE-7D31-4180-8820-CBF249FABB5E}"/>
              </a:ext>
            </a:extLst>
          </p:cNvPr>
          <p:cNvSpPr>
            <a:spLocks noGrp="1"/>
          </p:cNvSpPr>
          <p:nvPr>
            <p:ph sz="half" idx="2"/>
          </p:nvPr>
        </p:nvSpPr>
        <p:spPr>
          <a:xfrm>
            <a:off x="5027761" y="224287"/>
            <a:ext cx="6858000" cy="6044299"/>
          </a:xfrm>
        </p:spPr>
        <p:txBody>
          <a:bodyPr>
            <a:normAutofit/>
          </a:bodyPr>
          <a:lstStyle/>
          <a:p>
            <a:r>
              <a:rPr lang="en-US"/>
              <a:t>Transfer support</a:t>
            </a:r>
          </a:p>
          <a:p>
            <a:pPr lvl="1"/>
            <a:r>
              <a:rPr lang="en-US"/>
              <a:t>Required at transfer surfaces</a:t>
            </a:r>
          </a:p>
          <a:p>
            <a:pPr lvl="1"/>
            <a:r>
              <a:rPr lang="en-US"/>
              <a:t>(covered in M305.2)</a:t>
            </a:r>
          </a:p>
          <a:p>
            <a:r>
              <a:rPr lang="en-US"/>
              <a:t>Leg supports</a:t>
            </a:r>
          </a:p>
          <a:p>
            <a:pPr lvl="1"/>
            <a:r>
              <a:rPr lang="en-US"/>
              <a:t>Where stirrups are provided, leg supports shall also be provided</a:t>
            </a:r>
          </a:p>
          <a:p>
            <a:pPr lvl="1"/>
            <a:r>
              <a:rPr lang="en-US"/>
              <a:t>(covered in M305.4)</a:t>
            </a:r>
          </a:p>
          <a:p>
            <a:r>
              <a:rPr lang="en-US"/>
              <a:t>Head and back support</a:t>
            </a:r>
          </a:p>
          <a:p>
            <a:pPr lvl="1"/>
            <a:r>
              <a:rPr lang="en-US"/>
              <a:t>Where diagnostic equipment is used in a reclined position</a:t>
            </a:r>
          </a:p>
          <a:p>
            <a:pPr lvl="1"/>
            <a:r>
              <a:rPr lang="en-US"/>
              <a:t>(covered in M305.5)</a:t>
            </a:r>
          </a:p>
          <a:p>
            <a:endParaRPr lang="en-US"/>
          </a:p>
        </p:txBody>
      </p:sp>
      <p:sp>
        <p:nvSpPr>
          <p:cNvPr id="9" name="Content Placeholder 8">
            <a:extLst>
              <a:ext uri="{FF2B5EF4-FFF2-40B4-BE49-F238E27FC236}">
                <a16:creationId xmlns:a16="http://schemas.microsoft.com/office/drawing/2014/main" xmlns="" id="{9059DBD1-A69D-42B2-9659-A8AB38E385CD}"/>
              </a:ext>
              <a:ext uri="{C183D7F6-B498-43B3-948B-1728B52AA6E4}">
                <adec:decorative xmlns:adec="http://schemas.microsoft.com/office/drawing/2017/decorative" xmlns="" val="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51974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DCBC7D-C7F8-4789-9D9A-0E18D58F2A30}"/>
              </a:ext>
            </a:extLst>
          </p:cNvPr>
          <p:cNvSpPr>
            <a:spLocks noGrp="1"/>
          </p:cNvSpPr>
          <p:nvPr>
            <p:ph type="title"/>
          </p:nvPr>
        </p:nvSpPr>
        <p:spPr/>
        <p:txBody>
          <a:bodyPr/>
          <a:lstStyle/>
          <a:p>
            <a:r>
              <a:rPr lang="en-US"/>
              <a:t>Transfer supports</a:t>
            </a:r>
          </a:p>
        </p:txBody>
      </p:sp>
      <p:sp>
        <p:nvSpPr>
          <p:cNvPr id="3" name="Content Placeholder 2">
            <a:extLst>
              <a:ext uri="{FF2B5EF4-FFF2-40B4-BE49-F238E27FC236}">
                <a16:creationId xmlns:a16="http://schemas.microsoft.com/office/drawing/2014/main" xmlns="" id="{D5DDD4CF-F2B4-48BE-A8CF-527A52C79171}"/>
              </a:ext>
            </a:extLst>
          </p:cNvPr>
          <p:cNvSpPr>
            <a:spLocks noGrp="1"/>
          </p:cNvSpPr>
          <p:nvPr>
            <p:ph idx="1"/>
          </p:nvPr>
        </p:nvSpPr>
        <p:spPr/>
        <p:txBody>
          <a:bodyPr>
            <a:normAutofit/>
          </a:bodyPr>
          <a:lstStyle/>
          <a:p>
            <a:pPr marL="0" indent="0">
              <a:buNone/>
            </a:pPr>
            <a:r>
              <a:rPr lang="en-US"/>
              <a:t>Location</a:t>
            </a:r>
          </a:p>
          <a:p>
            <a:r>
              <a:rPr lang="en-US"/>
              <a:t>End Transfer:</a:t>
            </a:r>
          </a:p>
          <a:p>
            <a:pPr lvl="1"/>
            <a:r>
              <a:rPr lang="en-US"/>
              <a:t>Short side of transfer surface, opposite transfer side</a:t>
            </a:r>
          </a:p>
          <a:p>
            <a:r>
              <a:rPr lang="en-US"/>
              <a:t>Side Transfer:</a:t>
            </a:r>
          </a:p>
          <a:p>
            <a:pPr lvl="1"/>
            <a:r>
              <a:rPr lang="en-US"/>
              <a:t>Opposite sides of transfer surface, removable supports</a:t>
            </a:r>
          </a:p>
          <a:p>
            <a:r>
              <a:rPr lang="en-US"/>
              <a:t>Gap</a:t>
            </a:r>
          </a:p>
          <a:p>
            <a:pPr lvl="1"/>
            <a:r>
              <a:rPr lang="en-US"/>
              <a:t>1 ½” maximum gap</a:t>
            </a:r>
          </a:p>
          <a:p>
            <a:pPr lvl="1"/>
            <a:r>
              <a:rPr lang="en-US"/>
              <a:t>Measured horizontally from nearest edge</a:t>
            </a:r>
          </a:p>
          <a:p>
            <a:pPr lvl="1"/>
            <a:endParaRPr lang="en-US"/>
          </a:p>
          <a:p>
            <a:endParaRPr lang="en-US"/>
          </a:p>
          <a:p>
            <a:endParaRPr lang="en-US"/>
          </a:p>
        </p:txBody>
      </p:sp>
      <p:pic>
        <p:nvPicPr>
          <p:cNvPr id="7" name="Content Placeholder 6" descr="Two plan view of a table.  One view shows a type A table with hatched lines to show the transfer surface and transfer support located on the short side of the transfer surface opposite the transfer side.  The distance between the transfer surface and the transfer support is shown as 1 1/2 inches maximum.  The other view shows a type B table with hatched lines to show the transfer surface and the location of the transfer supports on opposing sides of the transfer surface.  The supports are removable and are a distance of 1 1/2 inches maximum from the transfer surface.">
            <a:extLst>
              <a:ext uri="{FF2B5EF4-FFF2-40B4-BE49-F238E27FC236}">
                <a16:creationId xmlns:a16="http://schemas.microsoft.com/office/drawing/2014/main" xmlns="" id="{759E1919-8D48-409F-AC18-8F74656B3F5C}"/>
              </a:ext>
            </a:extLst>
          </p:cNvPr>
          <p:cNvPicPr>
            <a:picLocks noGrp="1" noChangeAspect="1"/>
          </p:cNvPicPr>
          <p:nvPr>
            <p:ph sz="half" idx="2"/>
          </p:nvPr>
        </p:nvPicPr>
        <p:blipFill>
          <a:blip r:embed="rId2"/>
          <a:stretch>
            <a:fillRect/>
          </a:stretch>
        </p:blipFill>
        <p:spPr>
          <a:xfrm>
            <a:off x="5027613" y="1085188"/>
            <a:ext cx="6858000" cy="4322499"/>
          </a:xfrm>
          <a:prstGeom prst="rect">
            <a:avLst/>
          </a:prstGeom>
        </p:spPr>
      </p:pic>
    </p:spTree>
    <p:extLst>
      <p:ext uri="{BB962C8B-B14F-4D97-AF65-F5344CB8AC3E}">
        <p14:creationId xmlns:p14="http://schemas.microsoft.com/office/powerpoint/2010/main" val="1517223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DCBC7D-C7F8-4789-9D9A-0E18D58F2A30}"/>
              </a:ext>
            </a:extLst>
          </p:cNvPr>
          <p:cNvSpPr>
            <a:spLocks noGrp="1"/>
          </p:cNvSpPr>
          <p:nvPr>
            <p:ph type="title"/>
          </p:nvPr>
        </p:nvSpPr>
        <p:spPr/>
        <p:txBody>
          <a:bodyPr/>
          <a:lstStyle/>
          <a:p>
            <a:r>
              <a:rPr lang="en-US"/>
              <a:t>Transfer supports</a:t>
            </a:r>
          </a:p>
        </p:txBody>
      </p:sp>
      <p:sp>
        <p:nvSpPr>
          <p:cNvPr id="3" name="Content Placeholder 2">
            <a:extLst>
              <a:ext uri="{FF2B5EF4-FFF2-40B4-BE49-F238E27FC236}">
                <a16:creationId xmlns:a16="http://schemas.microsoft.com/office/drawing/2014/main" xmlns="" id="{D5DDD4CF-F2B4-48BE-A8CF-527A52C79171}"/>
              </a:ext>
            </a:extLst>
          </p:cNvPr>
          <p:cNvSpPr>
            <a:spLocks noGrp="1"/>
          </p:cNvSpPr>
          <p:nvPr>
            <p:ph idx="1"/>
          </p:nvPr>
        </p:nvSpPr>
        <p:spPr/>
        <p:txBody>
          <a:bodyPr>
            <a:normAutofit/>
          </a:bodyPr>
          <a:lstStyle/>
          <a:p>
            <a:pPr marL="0" indent="0">
              <a:buNone/>
            </a:pPr>
            <a:r>
              <a:rPr lang="en-US"/>
              <a:t>Length</a:t>
            </a:r>
          </a:p>
          <a:p>
            <a:r>
              <a:rPr lang="en-US"/>
              <a:t>End Transfer:</a:t>
            </a:r>
          </a:p>
          <a:p>
            <a:pPr lvl="1"/>
            <a:r>
              <a:rPr lang="en-US"/>
              <a:t>Short side of transfer surface, opposite transfer side</a:t>
            </a:r>
          </a:p>
          <a:p>
            <a:pPr lvl="1"/>
            <a:r>
              <a:rPr lang="en-US"/>
              <a:t>15” minimum</a:t>
            </a:r>
          </a:p>
          <a:p>
            <a:pPr lvl="1"/>
            <a:r>
              <a:rPr lang="en-US"/>
              <a:t>At least 13 ½” along depth of the transfer surface</a:t>
            </a:r>
          </a:p>
          <a:p>
            <a:r>
              <a:rPr lang="en-US"/>
              <a:t>Side Transfer:</a:t>
            </a:r>
          </a:p>
          <a:p>
            <a:pPr lvl="1"/>
            <a:r>
              <a:rPr lang="en-US"/>
              <a:t>Opposite sides of transfer surface, removable supports</a:t>
            </a:r>
          </a:p>
          <a:p>
            <a:pPr lvl="1"/>
            <a:r>
              <a:rPr lang="en-US"/>
              <a:t>28” minimum</a:t>
            </a:r>
          </a:p>
          <a:p>
            <a:endParaRPr lang="en-US"/>
          </a:p>
          <a:p>
            <a:endParaRPr lang="en-US"/>
          </a:p>
        </p:txBody>
      </p:sp>
      <p:pic>
        <p:nvPicPr>
          <p:cNvPr id="7" name="Content Placeholder 6" descr="Two plan view of a table.  One view is labeled End Transfer and shows a type A table with hatched lines to show the transfer surface and a 15 inches min. transfer support located 13 1/2 inches min. along the depth of  transfer surface opposite the transfer side.   The other view is labeled Side Transfer and shows a type B table with hatched lines to show the transfer surface and 28 inches min. transfer supports located on opposing sides of the transfer surface.  It is noted that on opposing sides should be removable to permit unobsructed transfer.">
            <a:extLst>
              <a:ext uri="{FF2B5EF4-FFF2-40B4-BE49-F238E27FC236}">
                <a16:creationId xmlns:a16="http://schemas.microsoft.com/office/drawing/2014/main" xmlns="" id="{C0F9007C-58C1-451F-BF78-99499E87956F}"/>
              </a:ext>
            </a:extLst>
          </p:cNvPr>
          <p:cNvPicPr>
            <a:picLocks noGrp="1" noChangeAspect="1"/>
          </p:cNvPicPr>
          <p:nvPr>
            <p:ph sz="half" idx="2"/>
          </p:nvPr>
        </p:nvPicPr>
        <p:blipFill>
          <a:blip r:embed="rId3"/>
          <a:stretch>
            <a:fillRect/>
          </a:stretch>
        </p:blipFill>
        <p:spPr>
          <a:xfrm>
            <a:off x="5106839" y="1412951"/>
            <a:ext cx="6858000" cy="3648685"/>
          </a:xfrm>
          <a:prstGeom prst="rect">
            <a:avLst/>
          </a:prstGeom>
        </p:spPr>
      </p:pic>
    </p:spTree>
    <p:extLst>
      <p:ext uri="{BB962C8B-B14F-4D97-AF65-F5344CB8AC3E}">
        <p14:creationId xmlns:p14="http://schemas.microsoft.com/office/powerpoint/2010/main" val="1070870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11F867-77B2-4E3D-B751-72B0F7ECA900}"/>
              </a:ext>
            </a:extLst>
          </p:cNvPr>
          <p:cNvSpPr>
            <a:spLocks noGrp="1"/>
          </p:cNvSpPr>
          <p:nvPr>
            <p:ph type="title"/>
          </p:nvPr>
        </p:nvSpPr>
        <p:spPr>
          <a:xfrm>
            <a:off x="227161" y="224287"/>
            <a:ext cx="4343400" cy="1371600"/>
          </a:xfrm>
          <a:prstGeom prst="rect">
            <a:avLst/>
          </a:prstGeom>
        </p:spPr>
        <p:txBody>
          <a:bodyPr anchor="ctr">
            <a:normAutofit/>
          </a:bodyPr>
          <a:lstStyle/>
          <a:p>
            <a:r>
              <a:rPr lang="en-US"/>
              <a:t>Transfer supports</a:t>
            </a:r>
          </a:p>
        </p:txBody>
      </p:sp>
      <p:sp>
        <p:nvSpPr>
          <p:cNvPr id="3" name="Content Placeholder 2">
            <a:extLst>
              <a:ext uri="{FF2B5EF4-FFF2-40B4-BE49-F238E27FC236}">
                <a16:creationId xmlns:a16="http://schemas.microsoft.com/office/drawing/2014/main" xmlns="" id="{5EF97A82-76ED-4829-B0B2-F491F1EE180C}"/>
              </a:ext>
            </a:extLst>
          </p:cNvPr>
          <p:cNvSpPr>
            <a:spLocks noGrp="1"/>
          </p:cNvSpPr>
          <p:nvPr>
            <p:ph idx="1"/>
          </p:nvPr>
        </p:nvSpPr>
        <p:spPr>
          <a:xfrm>
            <a:off x="227161" y="1595887"/>
            <a:ext cx="4343400" cy="5037826"/>
          </a:xfrm>
          <a:prstGeom prst="rect">
            <a:avLst/>
          </a:prstGeom>
        </p:spPr>
        <p:txBody>
          <a:bodyPr>
            <a:normAutofit/>
          </a:bodyPr>
          <a:lstStyle/>
          <a:p>
            <a:pPr marL="0" indent="0">
              <a:buNone/>
            </a:pPr>
            <a:r>
              <a:rPr lang="en-US"/>
              <a:t>Height</a:t>
            </a:r>
          </a:p>
          <a:p>
            <a:r>
              <a:rPr lang="en-US"/>
              <a:t>During use, tops of Gripping surfaces must be between 6” minimum and 19” maximum</a:t>
            </a:r>
          </a:p>
          <a:p>
            <a:r>
              <a:rPr lang="en-US"/>
              <a:t>Supports do not need to be horizontal</a:t>
            </a:r>
          </a:p>
        </p:txBody>
      </p:sp>
      <p:sp>
        <p:nvSpPr>
          <p:cNvPr id="6" name="Content Placeholder 5">
            <a:extLst>
              <a:ext uri="{FF2B5EF4-FFF2-40B4-BE49-F238E27FC236}">
                <a16:creationId xmlns:a16="http://schemas.microsoft.com/office/drawing/2014/main" xmlns="" id="{768B41AE-090A-4A94-95A1-09E4FAD9414C}"/>
              </a:ext>
            </a:extLst>
          </p:cNvPr>
          <p:cNvSpPr>
            <a:spLocks noGrp="1"/>
          </p:cNvSpPr>
          <p:nvPr>
            <p:ph sz="quarter" idx="13"/>
          </p:nvPr>
        </p:nvSpPr>
        <p:spPr>
          <a:xfrm>
            <a:off x="5027761" y="4650238"/>
            <a:ext cx="6858000" cy="1618348"/>
          </a:xfrm>
          <a:prstGeom prst="rect">
            <a:avLst/>
          </a:prstGeom>
        </p:spPr>
        <p:txBody>
          <a:bodyPr>
            <a:normAutofit/>
          </a:bodyPr>
          <a:lstStyle/>
          <a:p>
            <a:r>
              <a:rPr lang="en-US" b="1"/>
              <a:t>Horizontal supports not required – gripping surface must be within min and max height</a:t>
            </a:r>
          </a:p>
        </p:txBody>
      </p:sp>
      <p:pic>
        <p:nvPicPr>
          <p:cNvPr id="5" name="Content Placeholder 4" descr="A side elevation drawing of 6 inches min. to 19 inches max. gripping surface of a transfer support.  ">
            <a:extLst>
              <a:ext uri="{FF2B5EF4-FFF2-40B4-BE49-F238E27FC236}">
                <a16:creationId xmlns:a16="http://schemas.microsoft.com/office/drawing/2014/main" xmlns="" id="{5273B168-EB26-4D2E-A884-8522485BAF19}"/>
              </a:ext>
            </a:extLst>
          </p:cNvPr>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5027760" y="1125669"/>
            <a:ext cx="6858000" cy="2623187"/>
          </a:xfrm>
          <a:prstGeom prst="rect">
            <a:avLst/>
          </a:prstGeom>
          <a:noFill/>
        </p:spPr>
      </p:pic>
      <p:sp>
        <p:nvSpPr>
          <p:cNvPr id="11" name="Slide Number Placeholder 3">
            <a:extLst>
              <a:ext uri="{FF2B5EF4-FFF2-40B4-BE49-F238E27FC236}">
                <a16:creationId xmlns:a16="http://schemas.microsoft.com/office/drawing/2014/main" xmlns="" id="{45C4EB71-D30B-4909-93EF-2386C524E05C}"/>
              </a:ext>
            </a:extLst>
          </p:cNvPr>
          <p:cNvSpPr>
            <a:spLocks noGrp="1"/>
          </p:cNvSpPr>
          <p:nvPr>
            <p:ph type="sldNum" sz="quarter" idx="12"/>
          </p:nvPr>
        </p:nvSpPr>
        <p:spPr>
          <a:xfrm>
            <a:off x="10903788" y="6268590"/>
            <a:ext cx="981972" cy="365122"/>
          </a:xfrm>
        </p:spPr>
        <p:txBody>
          <a:bodyPr/>
          <a:lstStyle/>
          <a:p>
            <a:pPr>
              <a:spcAft>
                <a:spcPts val="600"/>
              </a:spcAft>
            </a:pPr>
            <a:fld id="{ACE203BA-D97E-4452-8126-3C27CACD36C8}" type="slidenum">
              <a:rPr lang="en-US" smtClean="0"/>
              <a:pPr>
                <a:spcAft>
                  <a:spcPts val="600"/>
                </a:spcAft>
              </a:pPr>
              <a:t>36</a:t>
            </a:fld>
            <a:endParaRPr lang="en-US"/>
          </a:p>
        </p:txBody>
      </p:sp>
    </p:spTree>
    <p:extLst>
      <p:ext uri="{BB962C8B-B14F-4D97-AF65-F5344CB8AC3E}">
        <p14:creationId xmlns:p14="http://schemas.microsoft.com/office/powerpoint/2010/main" val="1907047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DCBC7D-C7F8-4789-9D9A-0E18D58F2A30}"/>
              </a:ext>
            </a:extLst>
          </p:cNvPr>
          <p:cNvSpPr>
            <a:spLocks noGrp="1"/>
          </p:cNvSpPr>
          <p:nvPr>
            <p:ph type="title"/>
          </p:nvPr>
        </p:nvSpPr>
        <p:spPr/>
        <p:txBody>
          <a:bodyPr/>
          <a:lstStyle/>
          <a:p>
            <a:r>
              <a:rPr lang="en-US"/>
              <a:t>Transfer supports</a:t>
            </a:r>
          </a:p>
        </p:txBody>
      </p:sp>
      <p:sp>
        <p:nvSpPr>
          <p:cNvPr id="3" name="Content Placeholder 2">
            <a:extLst>
              <a:ext uri="{FF2B5EF4-FFF2-40B4-BE49-F238E27FC236}">
                <a16:creationId xmlns:a16="http://schemas.microsoft.com/office/drawing/2014/main" xmlns="" id="{D5DDD4CF-F2B4-48BE-A8CF-527A52C79171}"/>
              </a:ext>
            </a:extLst>
          </p:cNvPr>
          <p:cNvSpPr>
            <a:spLocks noGrp="1"/>
          </p:cNvSpPr>
          <p:nvPr>
            <p:ph idx="1"/>
          </p:nvPr>
        </p:nvSpPr>
        <p:spPr/>
        <p:txBody>
          <a:bodyPr>
            <a:normAutofit/>
          </a:bodyPr>
          <a:lstStyle/>
          <a:p>
            <a:pPr marL="0" indent="0">
              <a:buNone/>
            </a:pPr>
            <a:r>
              <a:rPr lang="en-US"/>
              <a:t>Location: Exception</a:t>
            </a:r>
          </a:p>
          <a:p>
            <a:r>
              <a:rPr lang="en-US"/>
              <a:t>Where the support folds, collapses, or articulates, the transfer support shall be permitted to be located 3” maximum from the edge of the transfer surface</a:t>
            </a:r>
          </a:p>
          <a:p>
            <a:endParaRPr lang="en-US"/>
          </a:p>
        </p:txBody>
      </p:sp>
      <p:pic>
        <p:nvPicPr>
          <p:cNvPr id="7" name="Content Placeholder 6" descr="Hospital stretcher showing folding transfer supports.  With one side in the raised position.">
            <a:extLst>
              <a:ext uri="{FF2B5EF4-FFF2-40B4-BE49-F238E27FC236}">
                <a16:creationId xmlns:a16="http://schemas.microsoft.com/office/drawing/2014/main" xmlns="" id="{2AC7A26D-A6F7-4214-8D35-DC3F76FCE5D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33158" y="551772"/>
            <a:ext cx="3846909" cy="5389331"/>
          </a:xfrm>
          <a:prstGeom prst="rect">
            <a:avLst/>
          </a:prstGeom>
        </p:spPr>
      </p:pic>
    </p:spTree>
    <p:extLst>
      <p:ext uri="{BB962C8B-B14F-4D97-AF65-F5344CB8AC3E}">
        <p14:creationId xmlns:p14="http://schemas.microsoft.com/office/powerpoint/2010/main" val="874665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DCBC7D-C7F8-4789-9D9A-0E18D58F2A30}"/>
              </a:ext>
            </a:extLst>
          </p:cNvPr>
          <p:cNvSpPr>
            <a:spLocks noGrp="1"/>
          </p:cNvSpPr>
          <p:nvPr>
            <p:ph type="title"/>
          </p:nvPr>
        </p:nvSpPr>
        <p:spPr/>
        <p:txBody>
          <a:bodyPr anchor="ctr">
            <a:normAutofit/>
          </a:bodyPr>
          <a:lstStyle/>
          <a:p>
            <a:r>
              <a:rPr lang="en-US"/>
              <a:t>Transfer supports</a:t>
            </a:r>
          </a:p>
        </p:txBody>
      </p:sp>
      <p:sp>
        <p:nvSpPr>
          <p:cNvPr id="3" name="Content Placeholder 2">
            <a:extLst>
              <a:ext uri="{FF2B5EF4-FFF2-40B4-BE49-F238E27FC236}">
                <a16:creationId xmlns:a16="http://schemas.microsoft.com/office/drawing/2014/main" xmlns="" id="{D5DDD4CF-F2B4-48BE-A8CF-527A52C79171}"/>
              </a:ext>
            </a:extLst>
          </p:cNvPr>
          <p:cNvSpPr>
            <a:spLocks noGrp="1"/>
          </p:cNvSpPr>
          <p:nvPr>
            <p:ph sz="half" idx="1"/>
          </p:nvPr>
        </p:nvSpPr>
        <p:spPr/>
        <p:txBody>
          <a:bodyPr>
            <a:normAutofit/>
          </a:bodyPr>
          <a:lstStyle/>
          <a:p>
            <a:pPr marL="0" indent="0">
              <a:buNone/>
            </a:pPr>
            <a:r>
              <a:rPr lang="en-US"/>
              <a:t>Length: Exception</a:t>
            </a:r>
          </a:p>
          <a:p>
            <a:r>
              <a:rPr lang="en-US"/>
              <a:t>Where side transfer surfaces are part of an articulating surface, the support is permitted to be 15“ long min.</a:t>
            </a:r>
          </a:p>
          <a:p>
            <a:endParaRPr lang="en-US"/>
          </a:p>
          <a:p>
            <a:endParaRPr lang="en-US"/>
          </a:p>
        </p:txBody>
      </p:sp>
      <p:pic>
        <p:nvPicPr>
          <p:cNvPr id="9" name="Content Placeholder 3" descr="Person grabbing onto support bars that are attached to replying examination surface">
            <a:extLst>
              <a:ext uri="{FF2B5EF4-FFF2-40B4-BE49-F238E27FC236}">
                <a16:creationId xmlns:a16="http://schemas.microsoft.com/office/drawing/2014/main" xmlns="" id="{2E6616F3-8D7E-468A-814D-41C2B2554C1D}"/>
              </a:ext>
            </a:extLst>
          </p:cNvPr>
          <p:cNvPicPr>
            <a:picLocks noGrp="1" noChangeAspect="1"/>
          </p:cNvPicPr>
          <p:nvPr>
            <p:ph sz="half" idx="13"/>
          </p:nvPr>
        </p:nvPicPr>
        <p:blipFill>
          <a:blip r:embed="rId2"/>
          <a:stretch>
            <a:fillRect/>
          </a:stretch>
        </p:blipFill>
        <p:spPr>
          <a:xfrm>
            <a:off x="8543448" y="1743075"/>
            <a:ext cx="2900840" cy="410496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2" descr="Illustration of person using a wheelchair executing a parallel transfer onto a an exam table.">
            <a:extLst>
              <a:ext uri="{FF2B5EF4-FFF2-40B4-BE49-F238E27FC236}">
                <a16:creationId xmlns:a16="http://schemas.microsoft.com/office/drawing/2014/main" xmlns="" id="{AF2540F4-B102-4ED6-8052-B54D0BBB7565}"/>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tretch>
            <a:fillRect/>
          </a:stretch>
        </p:blipFill>
        <p:spPr bwMode="auto">
          <a:xfrm>
            <a:off x="4425696" y="1950244"/>
            <a:ext cx="3340608" cy="3657600"/>
          </a:xfrm>
          <a:prstGeom prst="snip2DiagRect">
            <a:avLst/>
          </a:prstGeom>
          <a:no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xmlns="" id="{681A3A2D-5AB3-4BCC-92D1-91F1767B66D5}"/>
              </a:ext>
            </a:extLst>
          </p:cNvPr>
          <p:cNvSpPr>
            <a:spLocks noGrp="1"/>
          </p:cNvSpPr>
          <p:nvPr>
            <p:ph type="sldNum" sz="quarter" idx="12"/>
          </p:nvPr>
        </p:nvSpPr>
        <p:spPr/>
        <p:txBody>
          <a:bodyPr/>
          <a:lstStyle/>
          <a:p>
            <a:fld id="{ACE203BA-D97E-4452-8126-3C27CACD36C8}" type="slidenum">
              <a:rPr lang="en-US" smtClean="0"/>
              <a:t>38</a:t>
            </a:fld>
            <a:endParaRPr lang="en-US"/>
          </a:p>
        </p:txBody>
      </p:sp>
    </p:spTree>
    <p:extLst>
      <p:ext uri="{BB962C8B-B14F-4D97-AF65-F5344CB8AC3E}">
        <p14:creationId xmlns:p14="http://schemas.microsoft.com/office/powerpoint/2010/main" val="80782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0AE997-8BB9-4E1F-BC64-079999242109}"/>
              </a:ext>
            </a:extLst>
          </p:cNvPr>
          <p:cNvSpPr>
            <a:spLocks noGrp="1"/>
          </p:cNvSpPr>
          <p:nvPr>
            <p:ph type="title"/>
          </p:nvPr>
        </p:nvSpPr>
        <p:spPr/>
        <p:txBody>
          <a:bodyPr/>
          <a:lstStyle/>
          <a:p>
            <a:r>
              <a:rPr lang="en-US"/>
              <a:t>Transfer supports</a:t>
            </a:r>
          </a:p>
        </p:txBody>
      </p:sp>
      <p:sp>
        <p:nvSpPr>
          <p:cNvPr id="3" name="Content Placeholder 2">
            <a:extLst>
              <a:ext uri="{FF2B5EF4-FFF2-40B4-BE49-F238E27FC236}">
                <a16:creationId xmlns:a16="http://schemas.microsoft.com/office/drawing/2014/main" xmlns="" id="{486B50F9-9A7F-498A-9833-AB9923B8282E}"/>
              </a:ext>
            </a:extLst>
          </p:cNvPr>
          <p:cNvSpPr>
            <a:spLocks noGrp="1"/>
          </p:cNvSpPr>
          <p:nvPr>
            <p:ph idx="1"/>
          </p:nvPr>
        </p:nvSpPr>
        <p:spPr/>
        <p:txBody>
          <a:bodyPr/>
          <a:lstStyle/>
          <a:p>
            <a:pPr marL="0" indent="0">
              <a:buNone/>
            </a:pPr>
            <a:r>
              <a:rPr lang="en-US"/>
              <a:t>Exception: Wide Imaging Exam Surfaces</a:t>
            </a:r>
          </a:p>
          <a:p>
            <a:r>
              <a:rPr lang="en-US"/>
              <a:t>Where width of imaging bed is greater than 24” </a:t>
            </a:r>
          </a:p>
          <a:p>
            <a:pPr lvl="1"/>
            <a:r>
              <a:rPr lang="en-US"/>
              <a:t>Transfer supports can be 12” long min.</a:t>
            </a:r>
          </a:p>
          <a:p>
            <a:pPr lvl="1"/>
            <a:r>
              <a:rPr lang="en-US"/>
              <a:t>During use, tops of gripping surfaces can be 3” min. and 6” max. higher than the top of the transfer surface.</a:t>
            </a:r>
          </a:p>
          <a:p>
            <a:endParaRPr lang="en-US"/>
          </a:p>
        </p:txBody>
      </p:sp>
      <p:pic>
        <p:nvPicPr>
          <p:cNvPr id="15" name="Content Placeholder 14" descr="Image of extra wide exam surface where imaging bed is greater than 24 inches.">
            <a:extLst>
              <a:ext uri="{FF2B5EF4-FFF2-40B4-BE49-F238E27FC236}">
                <a16:creationId xmlns:a16="http://schemas.microsoft.com/office/drawing/2014/main" xmlns="" id="{DD9321BD-01B8-4E26-AC56-2435F7E8CA6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07389" y="137546"/>
            <a:ext cx="5737981" cy="6749000"/>
          </a:xfrm>
          <a:prstGeom prst="rect">
            <a:avLst/>
          </a:prstGeom>
        </p:spPr>
      </p:pic>
      <p:sp>
        <p:nvSpPr>
          <p:cNvPr id="13" name="Slide Number Placeholder 3">
            <a:extLst>
              <a:ext uri="{FF2B5EF4-FFF2-40B4-BE49-F238E27FC236}">
                <a16:creationId xmlns:a16="http://schemas.microsoft.com/office/drawing/2014/main" xmlns="" id="{DDAEA418-D017-4421-B520-09BC864887EF}"/>
              </a:ext>
            </a:extLst>
          </p:cNvPr>
          <p:cNvSpPr>
            <a:spLocks noGrp="1"/>
          </p:cNvSpPr>
          <p:nvPr>
            <p:ph type="sldNum" sz="quarter" idx="12"/>
          </p:nvPr>
        </p:nvSpPr>
        <p:spPr/>
        <p:txBody>
          <a:bodyPr/>
          <a:lstStyle/>
          <a:p>
            <a:fld id="{ACE203BA-D97E-4452-8126-3C27CACD36C8}" type="slidenum">
              <a:rPr lang="en-US" smtClean="0"/>
              <a:pPr/>
              <a:t>39</a:t>
            </a:fld>
            <a:endParaRPr lang="en-US"/>
          </a:p>
        </p:txBody>
      </p:sp>
    </p:spTree>
    <p:extLst>
      <p:ext uri="{BB962C8B-B14F-4D97-AF65-F5344CB8AC3E}">
        <p14:creationId xmlns:p14="http://schemas.microsoft.com/office/powerpoint/2010/main" val="3437207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68E8F10-9A7D-4EA0-A4BC-60C06C3BA09C}"/>
              </a:ext>
            </a:extLst>
          </p:cNvPr>
          <p:cNvSpPr>
            <a:spLocks noGrp="1"/>
          </p:cNvSpPr>
          <p:nvPr>
            <p:ph type="title"/>
          </p:nvPr>
        </p:nvSpPr>
        <p:spPr/>
        <p:txBody>
          <a:bodyPr/>
          <a:lstStyle/>
          <a:p>
            <a:r>
              <a:rPr lang="en-US"/>
              <a:t>Background</a:t>
            </a:r>
          </a:p>
        </p:txBody>
      </p:sp>
      <p:sp>
        <p:nvSpPr>
          <p:cNvPr id="3" name="Slide Number Placeholder 2">
            <a:extLst>
              <a:ext uri="{FF2B5EF4-FFF2-40B4-BE49-F238E27FC236}">
                <a16:creationId xmlns:a16="http://schemas.microsoft.com/office/drawing/2014/main" xmlns="" id="{F8398A5D-83B6-4E10-85BB-BE7FA0499A73}"/>
              </a:ext>
            </a:extLst>
          </p:cNvPr>
          <p:cNvSpPr>
            <a:spLocks noGrp="1"/>
          </p:cNvSpPr>
          <p:nvPr>
            <p:ph type="sldNum" sz="quarter" idx="12"/>
          </p:nvPr>
        </p:nvSpPr>
        <p:spPr/>
        <p:txBody>
          <a:bodyPr/>
          <a:lstStyle/>
          <a:p>
            <a:fld id="{ACE203BA-D97E-4452-8126-3C27CACD36C8}" type="slidenum">
              <a:rPr lang="en-US" smtClean="0"/>
              <a:t>4</a:t>
            </a:fld>
            <a:endParaRPr lang="en-US"/>
          </a:p>
        </p:txBody>
      </p:sp>
    </p:spTree>
    <p:extLst>
      <p:ext uri="{BB962C8B-B14F-4D97-AF65-F5344CB8AC3E}">
        <p14:creationId xmlns:p14="http://schemas.microsoft.com/office/powerpoint/2010/main" val="3491108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358135-62AB-49CC-93B3-181A6AFD9181}"/>
              </a:ext>
            </a:extLst>
          </p:cNvPr>
          <p:cNvSpPr>
            <a:spLocks noGrp="1"/>
          </p:cNvSpPr>
          <p:nvPr>
            <p:ph type="title"/>
          </p:nvPr>
        </p:nvSpPr>
        <p:spPr>
          <a:xfrm>
            <a:off x="266699" y="6724"/>
            <a:ext cx="11658600" cy="1371600"/>
          </a:xfrm>
          <a:prstGeom prst="rect">
            <a:avLst/>
          </a:prstGeom>
        </p:spPr>
        <p:txBody>
          <a:bodyPr anchor="ctr">
            <a:normAutofit/>
          </a:bodyPr>
          <a:lstStyle/>
          <a:p>
            <a:r>
              <a:rPr lang="en-US"/>
              <a:t>Portable Lift Compatibility</a:t>
            </a:r>
          </a:p>
        </p:txBody>
      </p:sp>
      <p:pic>
        <p:nvPicPr>
          <p:cNvPr id="6" name="Content Placeholder 5" descr="Two illustrations showing operation of a patient lift. The first illustration shows the patient lift legs going underneath a hospital stretcher. The 2nd illustration shows the patient lift legs going around an examination table. In both images the patient is hoisted in the air by a sling affixed to the patient lift which is operated by two healthcare workers.">
            <a:extLst>
              <a:ext uri="{FF2B5EF4-FFF2-40B4-BE49-F238E27FC236}">
                <a16:creationId xmlns:a16="http://schemas.microsoft.com/office/drawing/2014/main" xmlns="" id="{3FCE7499-D98B-4671-B24B-D966540A563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592" r="2" b="30898"/>
          <a:stretch/>
        </p:blipFill>
        <p:spPr>
          <a:xfrm>
            <a:off x="266700" y="1585351"/>
            <a:ext cx="11658600" cy="4572281"/>
          </a:xfrm>
          <a:prstGeom prst="rect">
            <a:avLst/>
          </a:prstGeom>
          <a:noFill/>
        </p:spPr>
      </p:pic>
      <p:sp>
        <p:nvSpPr>
          <p:cNvPr id="5" name="Slide Number Placeholder 4">
            <a:extLst>
              <a:ext uri="{FF2B5EF4-FFF2-40B4-BE49-F238E27FC236}">
                <a16:creationId xmlns:a16="http://schemas.microsoft.com/office/drawing/2014/main" xmlns="" id="{458474EB-63C3-4807-B95E-06A724505924}"/>
              </a:ext>
            </a:extLst>
          </p:cNvPr>
          <p:cNvSpPr>
            <a:spLocks noGrp="1"/>
          </p:cNvSpPr>
          <p:nvPr>
            <p:ph type="sldNum" sz="quarter" idx="12"/>
          </p:nvPr>
        </p:nvSpPr>
        <p:spPr>
          <a:xfrm>
            <a:off x="9182099" y="6364659"/>
            <a:ext cx="2743200" cy="365125"/>
          </a:xfrm>
          <a:prstGeom prst="rect">
            <a:avLst/>
          </a:prstGeom>
        </p:spPr>
        <p:txBody>
          <a:bodyPr anchor="ctr">
            <a:normAutofit fontScale="85000" lnSpcReduction="20000"/>
          </a:bodyPr>
          <a:lstStyle/>
          <a:p>
            <a:pPr>
              <a:spcAft>
                <a:spcPts val="600"/>
              </a:spcAft>
            </a:pPr>
            <a:fld id="{ACE203BA-D97E-4452-8126-3C27CACD36C8}" type="slidenum">
              <a:rPr lang="en-US" smtClean="0"/>
              <a:pPr>
                <a:spcAft>
                  <a:spcPts val="600"/>
                </a:spcAft>
              </a:pPr>
              <a:t>40</a:t>
            </a:fld>
            <a:endParaRPr lang="en-US"/>
          </a:p>
        </p:txBody>
      </p:sp>
    </p:spTree>
    <p:extLst>
      <p:ext uri="{BB962C8B-B14F-4D97-AF65-F5344CB8AC3E}">
        <p14:creationId xmlns:p14="http://schemas.microsoft.com/office/powerpoint/2010/main" val="1553578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D1736F-1C81-43D4-A508-5291E8D19A8E}"/>
              </a:ext>
            </a:extLst>
          </p:cNvPr>
          <p:cNvSpPr>
            <a:spLocks noGrp="1"/>
          </p:cNvSpPr>
          <p:nvPr>
            <p:ph type="title"/>
          </p:nvPr>
        </p:nvSpPr>
        <p:spPr/>
        <p:txBody>
          <a:bodyPr/>
          <a:lstStyle/>
          <a:p>
            <a:r>
              <a:rPr lang="en-US"/>
              <a:t>Lift compatibility</a:t>
            </a:r>
          </a:p>
        </p:txBody>
      </p:sp>
      <p:sp>
        <p:nvSpPr>
          <p:cNvPr id="7" name="Content Placeholder 6">
            <a:extLst>
              <a:ext uri="{FF2B5EF4-FFF2-40B4-BE49-F238E27FC236}">
                <a16:creationId xmlns:a16="http://schemas.microsoft.com/office/drawing/2014/main" xmlns="" id="{B2C6E449-9629-4012-924D-7C02E4A7D79F}"/>
              </a:ext>
            </a:extLst>
          </p:cNvPr>
          <p:cNvSpPr>
            <a:spLocks noGrp="1"/>
          </p:cNvSpPr>
          <p:nvPr>
            <p:ph idx="1"/>
          </p:nvPr>
        </p:nvSpPr>
        <p:spPr/>
        <p:txBody>
          <a:bodyPr>
            <a:normAutofit/>
          </a:bodyPr>
          <a:lstStyle/>
          <a:p>
            <a:pPr marL="0" indent="0">
              <a:buNone/>
            </a:pPr>
            <a:r>
              <a:rPr lang="en-US"/>
              <a:t>Clearance in Base</a:t>
            </a:r>
          </a:p>
          <a:p>
            <a:r>
              <a:rPr lang="en-US"/>
              <a:t>6 inches high minimum</a:t>
            </a:r>
          </a:p>
          <a:p>
            <a:r>
              <a:rPr lang="en-US"/>
              <a:t>36 inches deep minimum</a:t>
            </a:r>
          </a:p>
          <a:p>
            <a:pPr lvl="1"/>
            <a:r>
              <a:rPr lang="en-US"/>
              <a:t>Measured from edge of examination surface</a:t>
            </a:r>
          </a:p>
          <a:p>
            <a:pPr lvl="1"/>
            <a:r>
              <a:rPr lang="en-US"/>
              <a:t>Or extend full depth if less than 36 inches deep</a:t>
            </a:r>
          </a:p>
          <a:p>
            <a:r>
              <a:rPr lang="en-US"/>
              <a:t>39 inches wide minimum</a:t>
            </a:r>
          </a:p>
          <a:p>
            <a:r>
              <a:rPr lang="en-US"/>
              <a:t>Equipment permitted within 8 inches maximum of the centerline</a:t>
            </a:r>
          </a:p>
          <a:p>
            <a:endParaRPr lang="en-US"/>
          </a:p>
        </p:txBody>
      </p:sp>
      <p:pic>
        <p:nvPicPr>
          <p:cNvPr id="9" name="Content Placeholder 11" descr="Two plan view labeled “in base clearances” with an arrow indicating the patient lift approach direction. The first plan is a top view showing two channels where the patient lift legs can go under the equipment. The channels extend the full depth of the figure and are indicated to be at least 36 inches minimum or extend the full depth. The channels are 39 inches minimum wide with the centerline noted. On either side of the centerline the plan notes that equipment can be on 8 inches of the centerline, indicating the width between the 2 channels can be 16 inches maximum.&#10;The 2nd plan shows a front view of the two channels which are indicated by diagonal shading lines that are 6 inches high minimum.&#10;">
            <a:extLst>
              <a:ext uri="{FF2B5EF4-FFF2-40B4-BE49-F238E27FC236}">
                <a16:creationId xmlns:a16="http://schemas.microsoft.com/office/drawing/2014/main" xmlns="" id="{06333BFD-96B1-4AED-9AEA-D7D3A79331A6}"/>
              </a:ext>
            </a:extLst>
          </p:cNvPr>
          <p:cNvPicPr>
            <a:picLocks noGrp="1" noChangeAspect="1"/>
          </p:cNvPicPr>
          <p:nvPr>
            <p:ph sz="half" idx="2"/>
          </p:nvPr>
        </p:nvPicPr>
        <p:blipFill>
          <a:blip r:embed="rId2"/>
          <a:stretch>
            <a:fillRect/>
          </a:stretch>
        </p:blipFill>
        <p:spPr>
          <a:xfrm>
            <a:off x="6698004" y="588963"/>
            <a:ext cx="3517218" cy="5349875"/>
          </a:xfrm>
          <a:prstGeom prst="rect">
            <a:avLst/>
          </a:prstGeom>
        </p:spPr>
      </p:pic>
    </p:spTree>
    <p:extLst>
      <p:ext uri="{BB962C8B-B14F-4D97-AF65-F5344CB8AC3E}">
        <p14:creationId xmlns:p14="http://schemas.microsoft.com/office/powerpoint/2010/main" val="2868127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D1736F-1C81-43D4-A508-5291E8D19A8E}"/>
              </a:ext>
            </a:extLst>
          </p:cNvPr>
          <p:cNvSpPr>
            <a:spLocks noGrp="1"/>
          </p:cNvSpPr>
          <p:nvPr>
            <p:ph type="title"/>
          </p:nvPr>
        </p:nvSpPr>
        <p:spPr/>
        <p:txBody>
          <a:bodyPr/>
          <a:lstStyle/>
          <a:p>
            <a:r>
              <a:rPr lang="en-US"/>
              <a:t>Lift compatibility</a:t>
            </a:r>
          </a:p>
        </p:txBody>
      </p:sp>
      <p:sp>
        <p:nvSpPr>
          <p:cNvPr id="7" name="Content Placeholder 6">
            <a:extLst>
              <a:ext uri="{FF2B5EF4-FFF2-40B4-BE49-F238E27FC236}">
                <a16:creationId xmlns:a16="http://schemas.microsoft.com/office/drawing/2014/main" xmlns="" id="{B2C6E449-9629-4012-924D-7C02E4A7D79F}"/>
              </a:ext>
            </a:extLst>
          </p:cNvPr>
          <p:cNvSpPr>
            <a:spLocks noGrp="1"/>
          </p:cNvSpPr>
          <p:nvPr>
            <p:ph idx="1"/>
          </p:nvPr>
        </p:nvSpPr>
        <p:spPr/>
        <p:txBody>
          <a:bodyPr/>
          <a:lstStyle/>
          <a:p>
            <a:pPr marL="0" indent="0">
              <a:buNone/>
            </a:pPr>
            <a:r>
              <a:rPr lang="en-US"/>
              <a:t>Clearance around Base</a:t>
            </a:r>
          </a:p>
          <a:p>
            <a:r>
              <a:rPr lang="en-US"/>
              <a:t>6 inches high minimum</a:t>
            </a:r>
          </a:p>
          <a:p>
            <a:r>
              <a:rPr lang="en-US"/>
              <a:t>36 inches deep minimum</a:t>
            </a:r>
          </a:p>
          <a:p>
            <a:pPr lvl="1"/>
            <a:r>
              <a:rPr lang="en-US"/>
              <a:t>Measured from edge of examination surface</a:t>
            </a:r>
          </a:p>
          <a:p>
            <a:r>
              <a:rPr lang="en-US"/>
              <a:t>26 inches wide minimum</a:t>
            </a:r>
          </a:p>
          <a:p>
            <a:pPr lvl="1"/>
            <a:r>
              <a:rPr lang="en-US"/>
              <a:t>Permitted to increase at a rate of 1 inch in width for each 3 inches in depth</a:t>
            </a:r>
          </a:p>
          <a:p>
            <a:endParaRPr lang="en-US"/>
          </a:p>
        </p:txBody>
      </p:sp>
      <p:pic>
        <p:nvPicPr>
          <p:cNvPr id="9" name="Content Placeholder 8" descr="Two plan view labeled “around base clearances” with an arrow indicating the patient lift approach direction. The first plan is a top view showing two grooves which are indicated by diagonal shading lines on the sides of the equipment where the patient lift legs can go around the base. The front of the equipment indicates the spacing is at least 26 inches minimum, and the grooves extend on angles extending outwards, away from the center, to a depth of 36 inches minimum. The plan indicates the base is permitted to increase in width at a rate of 1 inch in width for each 3 inches in depth within clearance. &#10;The 2nd plan shows a front view of the two grooves which are indicated by diagonal shading lines that are 6 inches high minimum.&#10;">
            <a:extLst>
              <a:ext uri="{FF2B5EF4-FFF2-40B4-BE49-F238E27FC236}">
                <a16:creationId xmlns:a16="http://schemas.microsoft.com/office/drawing/2014/main" xmlns="" id="{665311E1-0195-479A-90BE-3CF005758133}"/>
              </a:ext>
            </a:extLst>
          </p:cNvPr>
          <p:cNvPicPr>
            <a:picLocks noGrp="1" noChangeAspect="1"/>
          </p:cNvPicPr>
          <p:nvPr>
            <p:ph sz="half" idx="2"/>
          </p:nvPr>
        </p:nvPicPr>
        <p:blipFill>
          <a:blip r:embed="rId2"/>
          <a:stretch>
            <a:fillRect/>
          </a:stretch>
        </p:blipFill>
        <p:spPr>
          <a:xfrm>
            <a:off x="6446838" y="460375"/>
            <a:ext cx="4019550" cy="5572125"/>
          </a:xfrm>
          <a:prstGeom prst="rect">
            <a:avLst/>
          </a:prstGeom>
        </p:spPr>
      </p:pic>
    </p:spTree>
    <p:extLst>
      <p:ext uri="{BB962C8B-B14F-4D97-AF65-F5344CB8AC3E}">
        <p14:creationId xmlns:p14="http://schemas.microsoft.com/office/powerpoint/2010/main" val="20301535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D1736F-1C81-43D4-A508-5291E8D19A8E}"/>
              </a:ext>
            </a:extLst>
          </p:cNvPr>
          <p:cNvSpPr>
            <a:spLocks noGrp="1"/>
          </p:cNvSpPr>
          <p:nvPr>
            <p:ph type="title"/>
          </p:nvPr>
        </p:nvSpPr>
        <p:spPr>
          <a:xfrm>
            <a:off x="227161" y="224287"/>
            <a:ext cx="4343400" cy="1371600"/>
          </a:xfrm>
          <a:prstGeom prst="rect">
            <a:avLst/>
          </a:prstGeom>
        </p:spPr>
        <p:txBody>
          <a:bodyPr anchor="ctr">
            <a:normAutofit/>
          </a:bodyPr>
          <a:lstStyle/>
          <a:p>
            <a:r>
              <a:rPr lang="en-US"/>
              <a:t>Lift compatibility</a:t>
            </a:r>
          </a:p>
        </p:txBody>
      </p:sp>
      <p:sp>
        <p:nvSpPr>
          <p:cNvPr id="7" name="Content Placeholder 6">
            <a:extLst>
              <a:ext uri="{FF2B5EF4-FFF2-40B4-BE49-F238E27FC236}">
                <a16:creationId xmlns:a16="http://schemas.microsoft.com/office/drawing/2014/main" xmlns="" id="{B2C6E449-9629-4012-924D-7C02E4A7D79F}"/>
              </a:ext>
            </a:extLst>
          </p:cNvPr>
          <p:cNvSpPr>
            <a:spLocks noGrp="1"/>
          </p:cNvSpPr>
          <p:nvPr>
            <p:ph idx="1"/>
          </p:nvPr>
        </p:nvSpPr>
        <p:spPr>
          <a:xfrm>
            <a:off x="227161" y="1595887"/>
            <a:ext cx="4343400" cy="5037826"/>
          </a:xfrm>
          <a:prstGeom prst="rect">
            <a:avLst/>
          </a:prstGeom>
        </p:spPr>
        <p:txBody>
          <a:bodyPr>
            <a:normAutofit/>
          </a:bodyPr>
          <a:lstStyle/>
          <a:p>
            <a:pPr marL="0" indent="0">
              <a:buNone/>
            </a:pPr>
            <a:r>
              <a:rPr lang="en-US"/>
              <a:t>Exception: Overhead lifts</a:t>
            </a:r>
          </a:p>
          <a:p>
            <a:r>
              <a:rPr lang="en-US" sz="2400"/>
              <a:t>Where fixed overhead patient lifts are provided and:</a:t>
            </a:r>
          </a:p>
          <a:p>
            <a:pPr lvl="1"/>
            <a:r>
              <a:rPr lang="en-US"/>
              <a:t>Use is permitted by enforcing authority</a:t>
            </a:r>
          </a:p>
          <a:p>
            <a:pPr lvl="1"/>
            <a:r>
              <a:rPr lang="en-US"/>
              <a:t>Equipment clearly labeled as not compatible with portable floor lifts</a:t>
            </a:r>
          </a:p>
          <a:p>
            <a:endParaRPr lang="en-US"/>
          </a:p>
        </p:txBody>
      </p:sp>
      <p:pic>
        <p:nvPicPr>
          <p:cNvPr id="9" name="Content Placeholder 7" descr="Image of a celling mounted fixed overhead lift">
            <a:extLst>
              <a:ext uri="{FF2B5EF4-FFF2-40B4-BE49-F238E27FC236}">
                <a16:creationId xmlns:a16="http://schemas.microsoft.com/office/drawing/2014/main" xmlns="" id="{FB3053A3-4388-4FDF-86ED-F34E21E2C315}"/>
              </a:ext>
            </a:extLst>
          </p:cNvPr>
          <p:cNvPicPr>
            <a:picLocks noGrp="1" noChangeAspect="1"/>
          </p:cNvPicPr>
          <p:nvPr>
            <p:ph sz="half" idx="2"/>
          </p:nvPr>
        </p:nvPicPr>
        <p:blipFill rotWithShape="1">
          <a:blip r:embed="rId2"/>
          <a:srcRect l="3098" r="11523" b="1"/>
          <a:stretch/>
        </p:blipFill>
        <p:spPr>
          <a:xfrm>
            <a:off x="5334000" y="123703"/>
            <a:ext cx="6858000" cy="6044299"/>
          </a:xfrm>
          <a:prstGeom prst="rect">
            <a:avLst/>
          </a:prstGeom>
          <a:noFill/>
        </p:spPr>
      </p:pic>
    </p:spTree>
    <p:extLst>
      <p:ext uri="{BB962C8B-B14F-4D97-AF65-F5344CB8AC3E}">
        <p14:creationId xmlns:p14="http://schemas.microsoft.com/office/powerpoint/2010/main" val="505079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ighlighted in blue: illustration of person transferring from wheelchair onto a an exam chair">
            <a:extLst>
              <a:ext uri="{FF2B5EF4-FFF2-40B4-BE49-F238E27FC236}">
                <a16:creationId xmlns:a16="http://schemas.microsoft.com/office/drawing/2014/main" xmlns="" id="{0C99D7A7-B83B-4C4F-B5ED-9F9F9E418599}"/>
              </a:ext>
            </a:extLst>
          </p:cNvPr>
          <p:cNvPicPr>
            <a:picLocks noChangeAspect="1" noChangeArrowheads="1"/>
          </p:cNvPicPr>
          <p:nvPr/>
        </p:nvPicPr>
        <p:blipFill rotWithShape="1">
          <a:blip r:embed="rId3"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contrast="34000"/>
                    </a14:imgEffect>
                  </a14:imgLayer>
                </a14:imgProps>
              </a:ext>
              <a:ext uri="{28A0092B-C50C-407E-A947-70E740481C1C}">
                <a14:useLocalDpi xmlns:a14="http://schemas.microsoft.com/office/drawing/2010/main" val="0"/>
              </a:ext>
            </a:extLst>
          </a:blip>
          <a:srcRect t="-4993" b="3333"/>
          <a:stretch/>
        </p:blipFill>
        <p:spPr bwMode="auto">
          <a:xfrm>
            <a:off x="8339630" y="108058"/>
            <a:ext cx="3074041" cy="2628822"/>
          </a:xfrm>
          <a:prstGeom prst="rect">
            <a:avLst/>
          </a:prstGeom>
          <a:solidFill>
            <a:schemeClr val="bg1"/>
          </a:solidFill>
          <a:ln w="76200">
            <a:solidFill>
              <a:schemeClr val="accent1"/>
            </a:solidFill>
          </a:ln>
        </p:spPr>
      </p:pic>
      <p:sp>
        <p:nvSpPr>
          <p:cNvPr id="2" name="Title 1">
            <a:extLst>
              <a:ext uri="{FF2B5EF4-FFF2-40B4-BE49-F238E27FC236}">
                <a16:creationId xmlns:a16="http://schemas.microsoft.com/office/drawing/2014/main" xmlns="" id="{08A887A1-C7A3-4E6D-B603-10683D8EEDFD}"/>
              </a:ext>
            </a:extLst>
          </p:cNvPr>
          <p:cNvSpPr>
            <a:spLocks noGrp="1"/>
          </p:cNvSpPr>
          <p:nvPr>
            <p:ph type="title"/>
          </p:nvPr>
        </p:nvSpPr>
        <p:spPr/>
        <p:txBody>
          <a:bodyPr/>
          <a:lstStyle/>
          <a:p>
            <a:r>
              <a:rPr lang="en-US"/>
              <a:t>Chapter 3</a:t>
            </a:r>
          </a:p>
        </p:txBody>
      </p:sp>
      <p:sp>
        <p:nvSpPr>
          <p:cNvPr id="12" name="Rectangle: Rounded Corners 11">
            <a:extLst>
              <a:ext uri="{FF2B5EF4-FFF2-40B4-BE49-F238E27FC236}">
                <a16:creationId xmlns:a16="http://schemas.microsoft.com/office/drawing/2014/main" xmlns="" id="{2FBC3400-7FFF-4DA9-8D49-B80DD6F90C77}"/>
              </a:ext>
              <a:ext uri="{C183D7F6-B498-43B3-948B-1728B52AA6E4}">
                <adec:decorative xmlns:adec="http://schemas.microsoft.com/office/drawing/2017/decorative" xmlns="" val="1"/>
              </a:ext>
            </a:extLst>
          </p:cNvPr>
          <p:cNvSpPr/>
          <p:nvPr/>
        </p:nvSpPr>
        <p:spPr>
          <a:xfrm>
            <a:off x="94522" y="2400301"/>
            <a:ext cx="4533900" cy="666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84FF601F-C8D1-48A7-AB0A-DC5F76F86507}"/>
              </a:ext>
            </a:extLst>
          </p:cNvPr>
          <p:cNvSpPr>
            <a:spLocks noGrp="1"/>
          </p:cNvSpPr>
          <p:nvPr>
            <p:ph idx="1"/>
          </p:nvPr>
        </p:nvSpPr>
        <p:spPr/>
        <p:txBody>
          <a:bodyPr/>
          <a:lstStyle/>
          <a:p>
            <a:r>
              <a:rPr lang="en-US"/>
              <a:t>Supine, prone, or side-lying positions (M301)</a:t>
            </a:r>
          </a:p>
          <a:p>
            <a:r>
              <a:rPr lang="en-US" b="1">
                <a:solidFill>
                  <a:schemeClr val="accent1"/>
                </a:solidFill>
              </a:rPr>
              <a:t>Seated position (M302)</a:t>
            </a:r>
          </a:p>
          <a:p>
            <a:r>
              <a:rPr lang="en-US"/>
              <a:t>Seated in a wheelchair (M303)</a:t>
            </a:r>
          </a:p>
          <a:p>
            <a:r>
              <a:rPr lang="en-US"/>
              <a:t>Standing position (M304)</a:t>
            </a:r>
          </a:p>
          <a:p>
            <a:r>
              <a:rPr lang="en-US"/>
              <a:t>Supports (M305)</a:t>
            </a:r>
          </a:p>
          <a:p>
            <a:r>
              <a:rPr lang="en-US"/>
              <a:t>Communication (M306)</a:t>
            </a:r>
          </a:p>
          <a:p>
            <a:r>
              <a:rPr lang="en-US"/>
              <a:t>Operable parts (M307)</a:t>
            </a:r>
          </a:p>
          <a:p>
            <a:endParaRPr lang="en-US"/>
          </a:p>
        </p:txBody>
      </p:sp>
      <p:pic>
        <p:nvPicPr>
          <p:cNvPr id="10" name="Picture 6" descr="Illustration showing an adjustable height exam table in lowered and raised positions.  In raised position, a doctor conducts an examination. ">
            <a:extLst>
              <a:ext uri="{FF2B5EF4-FFF2-40B4-BE49-F238E27FC236}">
                <a16:creationId xmlns:a16="http://schemas.microsoft.com/office/drawing/2014/main" xmlns="" id="{BC885985-76A9-42E0-9C48-82A75E2FCC79}"/>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50" t="5233"/>
          <a:stretch/>
        </p:blipFill>
        <p:spPr bwMode="auto">
          <a:xfrm>
            <a:off x="5708083" y="284799"/>
            <a:ext cx="2474885" cy="2622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llustration showing a woman seated in a wheelchair in position to receive a mammography exam.  The approach and minimum size wheelchair space is indicated beneath the breast platform.">
            <a:extLst>
              <a:ext uri="{FF2B5EF4-FFF2-40B4-BE49-F238E27FC236}">
                <a16:creationId xmlns:a16="http://schemas.microsoft.com/office/drawing/2014/main" xmlns="" id="{D67A7F0B-B274-46C7-837F-C8A14B412CD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02" b="99849" l="2151" r="99386">
                        <a14:foregroundMark x1="56068" y1="5589" x2="78187" y2="15106"/>
                        <a14:foregroundMark x1="78187" y1="15106" x2="56375" y2="6495"/>
                        <a14:foregroundMark x1="56375" y1="6495" x2="42704" y2="10876"/>
                        <a14:foregroundMark x1="42704" y1="10876" x2="52535" y2="21299"/>
                        <a14:foregroundMark x1="52535" y1="21299" x2="39171" y2="15106"/>
                        <a14:foregroundMark x1="39171" y1="15106" x2="44854" y2="32628"/>
                        <a14:foregroundMark x1="33180" y1="20544" x2="47312" y2="39577"/>
                        <a14:foregroundMark x1="47312" y1="39577" x2="32412" y2="45166"/>
                        <a14:foregroundMark x1="32412" y1="45166" x2="48848" y2="43656"/>
                        <a14:foregroundMark x1="48848" y1="43656" x2="64977" y2="64199"/>
                        <a14:foregroundMark x1="64977" y1="64199" x2="50691" y2="73414"/>
                        <a14:foregroundMark x1="50691" y1="73414" x2="40553" y2="60725"/>
                        <a14:foregroundMark x1="40553" y1="60725" x2="43318" y2="51360"/>
                        <a14:foregroundMark x1="60215" y1="34894" x2="56836" y2="50302"/>
                        <a14:foregroundMark x1="56836" y1="50302" x2="47619" y2="38520"/>
                        <a14:foregroundMark x1="47619" y1="38520" x2="49155" y2="43958"/>
                        <a14:foregroundMark x1="51152" y1="62236" x2="53917" y2="77341"/>
                        <a14:foregroundMark x1="53917" y1="77341" x2="46851" y2="90030"/>
                        <a14:foregroundMark x1="46851" y1="90030" x2="60983" y2="91843"/>
                        <a14:foregroundMark x1="60983" y1="91843" x2="70968" y2="81722"/>
                        <a14:foregroundMark x1="70968" y1="81722" x2="74808" y2="67221"/>
                        <a14:foregroundMark x1="74808" y1="67221" x2="80031" y2="80816"/>
                        <a14:foregroundMark x1="80031" y1="80816" x2="71121" y2="92598"/>
                        <a14:foregroundMark x1="71121" y1="92598" x2="57450" y2="97583"/>
                        <a14:foregroundMark x1="57450" y1="97583" x2="38556" y2="85498"/>
                        <a14:foregroundMark x1="44854" y1="90030" x2="30568" y2="86556"/>
                        <a14:foregroundMark x1="30568" y1="86556" x2="44700" y2="89124"/>
                        <a14:foregroundMark x1="44700" y1="89124" x2="37634" y2="77039"/>
                        <a14:foregroundMark x1="37634" y1="77039" x2="1382" y2="74622"/>
                        <a14:foregroundMark x1="1382" y1="74622" x2="14132" y2="82024"/>
                        <a14:foregroundMark x1="14132" y1="82024" x2="9370" y2="51208"/>
                        <a14:foregroundMark x1="9370" y1="51208" x2="13671" y2="67069"/>
                        <a14:foregroundMark x1="13671" y1="67069" x2="8141" y2="47583"/>
                        <a14:foregroundMark x1="8141" y1="47583" x2="7988" y2="64653"/>
                        <a14:foregroundMark x1="7988" y1="64653" x2="5069" y2="50302"/>
                        <a14:foregroundMark x1="5069" y1="50302" x2="9063" y2="70846"/>
                        <a14:foregroundMark x1="9063" y1="70846" x2="5530" y2="53474"/>
                        <a14:foregroundMark x1="5530" y1="53474" x2="12135" y2="86254"/>
                        <a14:foregroundMark x1="43472" y1="62236" x2="56836" y2="57100"/>
                        <a14:foregroundMark x1="56836" y1="57100" x2="73886" y2="61480"/>
                        <a14:foregroundMark x1="73886" y1="61480" x2="53149" y2="56042"/>
                        <a14:foregroundMark x1="53149" y1="56042" x2="50538" y2="76888"/>
                        <a14:foregroundMark x1="50538" y1="76888" x2="53149" y2="92900"/>
                        <a14:foregroundMark x1="53149" y1="92900" x2="56682" y2="79456"/>
                        <a14:foregroundMark x1="56682" y1="79456" x2="79416" y2="67221"/>
                        <a14:foregroundMark x1="79416" y1="67221" x2="96928" y2="63746"/>
                        <a14:foregroundMark x1="96928" y1="63746" x2="80799" y2="55589"/>
                        <a14:foregroundMark x1="80799" y1="55589" x2="71275" y2="44713"/>
                        <a14:foregroundMark x1="71275" y1="44713" x2="89247" y2="40181"/>
                        <a14:foregroundMark x1="89247" y1="40181" x2="74962" y2="34290"/>
                        <a14:foregroundMark x1="74962" y1="34290" x2="74654" y2="29154"/>
                        <a14:foregroundMark x1="59908" y1="30665" x2="94624" y2="26888"/>
                        <a14:foregroundMark x1="94624" y1="26888" x2="76959" y2="19335"/>
                        <a14:foregroundMark x1="76959" y1="19335" x2="97849" y2="17825"/>
                        <a14:foregroundMark x1="97849" y1="17825" x2="80799" y2="4683"/>
                        <a14:foregroundMark x1="80799" y1="4683" x2="95545" y2="5589"/>
                        <a14:foregroundMark x1="95545" y1="5589" x2="81106" y2="3625"/>
                        <a14:foregroundMark x1="81106" y1="3625" x2="96006" y2="2719"/>
                        <a14:foregroundMark x1="96006" y1="2719" x2="81260" y2="2568"/>
                        <a14:foregroundMark x1="81260" y1="2568" x2="63594" y2="3323"/>
                        <a14:foregroundMark x1="63594" y1="3323" x2="76959" y2="23867"/>
                        <a14:foregroundMark x1="76959" y1="23867" x2="60983" y2="20393"/>
                        <a14:foregroundMark x1="60983" y1="20393" x2="82488" y2="31420"/>
                        <a14:foregroundMark x1="82488" y1="31420" x2="83410" y2="46224"/>
                        <a14:foregroundMark x1="83410" y1="46224" x2="92934" y2="58610"/>
                        <a14:foregroundMark x1="92934" y1="58610" x2="77573" y2="55589"/>
                        <a14:foregroundMark x1="77573" y1="55589" x2="87404" y2="69033"/>
                        <a14:foregroundMark x1="87404" y1="69033" x2="90169" y2="84139"/>
                        <a14:foregroundMark x1="90169" y1="84139" x2="92780" y2="53323"/>
                        <a14:foregroundMark x1="92780" y1="53323" x2="83564" y2="21148"/>
                        <a14:foregroundMark x1="83564" y1="21148" x2="81874" y2="19033"/>
                        <a14:foregroundMark x1="67742" y1="16465" x2="50384" y2="10876"/>
                        <a14:foregroundMark x1="50384" y1="10876" x2="69585" y2="12840"/>
                        <a14:foregroundMark x1="69585" y1="12840" x2="18894" y2="5740"/>
                        <a14:foregroundMark x1="18894" y1="5740" x2="32719" y2="12538"/>
                        <a14:foregroundMark x1="32719" y1="12538" x2="15515" y2="12085"/>
                        <a14:foregroundMark x1="15515" y1="12085" x2="19508" y2="32326"/>
                        <a14:foregroundMark x1="19508" y1="32326" x2="6605" y2="23112"/>
                        <a14:foregroundMark x1="6605" y1="23112" x2="12442" y2="35952"/>
                        <a14:foregroundMark x1="12442" y1="35952" x2="11367" y2="58459"/>
                        <a14:foregroundMark x1="11367" y1="58459" x2="768" y2="39124"/>
                        <a14:foregroundMark x1="768" y1="39124" x2="9370" y2="51057"/>
                        <a14:foregroundMark x1="9370" y1="51057" x2="16436" y2="89577"/>
                        <a14:foregroundMark x1="16436" y1="89577" x2="28264" y2="99849"/>
                        <a14:foregroundMark x1="28264" y1="99849" x2="19508" y2="94411"/>
                        <a14:foregroundMark x1="25806" y1="91541" x2="11214" y2="91088"/>
                        <a14:foregroundMark x1="11214" y1="91088" x2="8756" y2="98338"/>
                        <a14:foregroundMark x1="10906" y1="92598" x2="5837" y2="77190"/>
                        <a14:foregroundMark x1="5837" y1="77190" x2="7373" y2="93656"/>
                        <a14:foregroundMark x1="7373" y1="93656" x2="4301" y2="80060"/>
                        <a14:foregroundMark x1="4301" y1="80060" x2="6912" y2="96828"/>
                        <a14:foregroundMark x1="6912" y1="96828" x2="3072" y2="79456"/>
                        <a14:foregroundMark x1="3072" y1="79456" x2="4147" y2="94109"/>
                        <a14:foregroundMark x1="4147" y1="94109" x2="4147" y2="87311"/>
                        <a14:foregroundMark x1="3687" y1="91390" x2="3994" y2="70242"/>
                        <a14:foregroundMark x1="3994" y1="70242" x2="307" y2="56647"/>
                        <a14:foregroundMark x1="307" y1="56647" x2="1536" y2="71752"/>
                        <a14:foregroundMark x1="1536" y1="71752" x2="0" y2="54381"/>
                        <a14:foregroundMark x1="0" y1="54381" x2="5069" y2="73414"/>
                        <a14:foregroundMark x1="5069" y1="73414" x2="4916" y2="52719"/>
                        <a14:foregroundMark x1="4916" y1="52719" x2="2304" y2="61178"/>
                        <a14:foregroundMark x1="5223" y1="54683" x2="9831" y2="15559"/>
                        <a14:foregroundMark x1="9831" y1="15559" x2="21966" y2="2568"/>
                        <a14:foregroundMark x1="21966" y1="2568" x2="6912" y2="8761"/>
                        <a14:foregroundMark x1="6912" y1="8761" x2="22734" y2="1964"/>
                        <a14:foregroundMark x1="22734" y1="1964" x2="6298" y2="3474"/>
                        <a14:foregroundMark x1="6298" y1="3474" x2="18280" y2="12236"/>
                        <a14:foregroundMark x1="18280" y1="12236" x2="1075" y2="11631"/>
                        <a14:foregroundMark x1="1075" y1="11631" x2="23656" y2="4079"/>
                        <a14:foregroundMark x1="23656" y1="4079" x2="41167" y2="6193"/>
                        <a14:foregroundMark x1="41167" y1="6193" x2="25653" y2="5438"/>
                        <a14:foregroundMark x1="25653" y1="5438" x2="55453" y2="8761"/>
                        <a14:foregroundMark x1="55453" y1="8761" x2="43011" y2="755"/>
                        <a14:foregroundMark x1="43011" y1="755" x2="60676" y2="2417"/>
                        <a14:foregroundMark x1="60676" y1="2417" x2="45622" y2="755"/>
                        <a14:foregroundMark x1="45622" y1="755" x2="65284" y2="1057"/>
                        <a14:foregroundMark x1="65284" y1="1057" x2="79724" y2="11178"/>
                        <a14:foregroundMark x1="79724" y1="11178" x2="60369" y2="6344"/>
                        <a14:foregroundMark x1="60369" y1="6344" x2="93548" y2="14350"/>
                        <a14:foregroundMark x1="93548" y1="14350" x2="84485" y2="3625"/>
                        <a14:foregroundMark x1="84485" y1="3625" x2="99078" y2="8157"/>
                        <a14:foregroundMark x1="99078" y1="8157" x2="98925" y2="42447"/>
                        <a14:foregroundMark x1="98925" y1="42447" x2="91551" y2="45770"/>
                        <a14:foregroundMark x1="94470" y1="45317" x2="99386" y2="54079"/>
                        <a14:foregroundMark x1="90323" y1="755" x2="72197" y2="3021"/>
                        <a14:foregroundMark x1="72197" y1="3021" x2="48848" y2="1511"/>
                        <a14:foregroundMark x1="48848" y1="1511" x2="34562" y2="3927"/>
                        <a14:foregroundMark x1="34562" y1="3927" x2="14132" y2="906"/>
                        <a14:foregroundMark x1="14132" y1="906" x2="31951" y2="4230"/>
                        <a14:foregroundMark x1="31951" y1="4230" x2="8909" y2="3172"/>
                        <a14:foregroundMark x1="8909" y1="3172" x2="28111" y2="453"/>
                        <a14:foregroundMark x1="28111" y1="453" x2="12596" y2="1208"/>
                        <a14:foregroundMark x1="12596" y1="1208" x2="32104" y2="302"/>
                        <a14:foregroundMark x1="32104" y1="302" x2="55300" y2="5891"/>
                        <a14:foregroundMark x1="55300" y1="5891" x2="34562" y2="6798"/>
                        <a14:foregroundMark x1="34562" y1="6798" x2="14747" y2="4079"/>
                        <a14:foregroundMark x1="3072" y1="2719" x2="18587" y2="1360"/>
                        <a14:foregroundMark x1="18587" y1="1360" x2="2458" y2="2266"/>
                        <a14:foregroundMark x1="2458" y1="2266" x2="39631" y2="1813"/>
                        <a14:foregroundMark x1="39631" y1="1813" x2="25499" y2="1964"/>
                        <a14:foregroundMark x1="25499" y1="1964" x2="93241" y2="2870"/>
                        <a14:foregroundMark x1="93241" y1="2870" x2="68356" y2="3021"/>
                        <a14:foregroundMark x1="68356" y1="3021" x2="85868" y2="1813"/>
                        <a14:foregroundMark x1="85868" y1="1813" x2="74808" y2="302"/>
                        <a14:backgroundMark x1="93088" y1="96073" x2="83103" y2="93807"/>
                      </a14:backgroundRemoval>
                    </a14:imgEffect>
                  </a14:imgLayer>
                </a14:imgProps>
              </a:ext>
              <a:ext uri="{28A0092B-C50C-407E-A947-70E740481C1C}">
                <a14:useLocalDpi xmlns:a14="http://schemas.microsoft.com/office/drawing/2010/main" val="0"/>
              </a:ext>
            </a:extLst>
          </a:blip>
          <a:srcRect r="16375" b="1600"/>
          <a:stretch/>
        </p:blipFill>
        <p:spPr bwMode="auto">
          <a:xfrm flipH="1">
            <a:off x="5396103" y="2906975"/>
            <a:ext cx="2831434" cy="33876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llustration of a man standing on a scale holding on to standing supports on each side of the scale.">
            <a:extLst>
              <a:ext uri="{FF2B5EF4-FFF2-40B4-BE49-F238E27FC236}">
                <a16:creationId xmlns:a16="http://schemas.microsoft.com/office/drawing/2014/main" xmlns="" id="{ADBB81F7-FD7F-4941-8B15-8480BCE1ED5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732" b="91300" l="16928" r="75245">
                        <a14:foregroundMark x1="46184" y1="25896" x2="45401" y2="12078"/>
                        <a14:foregroundMark x1="45401" y1="12078" x2="46575" y2="29171"/>
                        <a14:foregroundMark x1="46575" y1="29171" x2="60568" y2="51484"/>
                        <a14:foregroundMark x1="60568" y1="51484" x2="35225" y2="42579"/>
                        <a14:foregroundMark x1="35225" y1="42579" x2="45010" y2="32549"/>
                        <a14:foregroundMark x1="45010" y1="32549" x2="45401" y2="45752"/>
                        <a14:foregroundMark x1="45401" y1="45752" x2="38258" y2="62743"/>
                        <a14:foregroundMark x1="38258" y1="62743" x2="36791" y2="48516"/>
                        <a14:foregroundMark x1="36791" y1="48516" x2="31018" y2="61412"/>
                        <a14:foregroundMark x1="31018" y1="61412" x2="33170" y2="42375"/>
                        <a14:foregroundMark x1="33170" y1="42375" x2="29354" y2="55578"/>
                        <a14:foregroundMark x1="29354" y1="55578" x2="28767" y2="74616"/>
                        <a14:foregroundMark x1="28767" y1="74616" x2="29746" y2="75026"/>
                        <a14:foregroundMark x1="45695" y1="5834" x2="44129" y2="10338"/>
                        <a14:foregroundMark x1="58317" y1="64585" x2="50881" y2="45036"/>
                        <a14:foregroundMark x1="64481" y1="85159" x2="50196" y2="73593"/>
                        <a14:foregroundMark x1="50196" y1="73593" x2="41879" y2="72160"/>
                        <a14:foregroundMark x1="40117" y1="91300" x2="52250" y2="91300"/>
                        <a14:foregroundMark x1="17025" y1="76663" x2="21624" y2="76663"/>
                        <a14:foregroundMark x1="75245" y1="78301" x2="65558" y2="78301"/>
                      </a14:backgroundRemoval>
                    </a14:imgEffect>
                  </a14:imgLayer>
                </a14:imgProps>
              </a:ext>
              <a:ext uri="{28A0092B-C50C-407E-A947-70E740481C1C}">
                <a14:useLocalDpi xmlns:a14="http://schemas.microsoft.com/office/drawing/2010/main" val="0"/>
              </a:ext>
            </a:extLst>
          </a:blip>
          <a:srcRect l="11857" t="-1949" r="21477" b="1949"/>
          <a:stretch/>
        </p:blipFill>
        <p:spPr bwMode="auto">
          <a:xfrm>
            <a:off x="8761578" y="2961164"/>
            <a:ext cx="2356503" cy="337914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xmlns="" id="{A4FA558D-821E-4D3D-B087-339E225B792A}"/>
              </a:ext>
            </a:extLst>
          </p:cNvPr>
          <p:cNvSpPr>
            <a:spLocks noGrp="1"/>
          </p:cNvSpPr>
          <p:nvPr>
            <p:ph type="sldNum" sz="quarter" idx="12"/>
          </p:nvPr>
        </p:nvSpPr>
        <p:spPr/>
        <p:txBody>
          <a:bodyPr/>
          <a:lstStyle/>
          <a:p>
            <a:fld id="{ACE203BA-D97E-4452-8126-3C27CACD36C8}" type="slidenum">
              <a:rPr lang="en-US" smtClean="0"/>
              <a:t>44</a:t>
            </a:fld>
            <a:endParaRPr lang="en-US"/>
          </a:p>
        </p:txBody>
      </p:sp>
    </p:spTree>
    <p:extLst>
      <p:ext uri="{BB962C8B-B14F-4D97-AF65-F5344CB8AC3E}">
        <p14:creationId xmlns:p14="http://schemas.microsoft.com/office/powerpoint/2010/main" val="33480559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25FEA3-D3CC-46F3-81C4-0B1AD69A8815}"/>
              </a:ext>
            </a:extLst>
          </p:cNvPr>
          <p:cNvSpPr>
            <a:spLocks noGrp="1"/>
          </p:cNvSpPr>
          <p:nvPr>
            <p:ph type="title"/>
          </p:nvPr>
        </p:nvSpPr>
        <p:spPr/>
        <p:txBody>
          <a:bodyPr/>
          <a:lstStyle/>
          <a:p>
            <a:r>
              <a:rPr lang="en-US"/>
              <a:t>Seated Position (M302)</a:t>
            </a:r>
          </a:p>
        </p:txBody>
      </p:sp>
      <p:sp>
        <p:nvSpPr>
          <p:cNvPr id="7" name="Content Placeholder 6">
            <a:extLst>
              <a:ext uri="{FF2B5EF4-FFF2-40B4-BE49-F238E27FC236}">
                <a16:creationId xmlns:a16="http://schemas.microsoft.com/office/drawing/2014/main" xmlns="" id="{01A056F0-8AE6-416A-8F80-D0581434157D}"/>
              </a:ext>
            </a:extLst>
          </p:cNvPr>
          <p:cNvSpPr>
            <a:spLocks noGrp="1"/>
          </p:cNvSpPr>
          <p:nvPr>
            <p:ph sz="half" idx="2"/>
          </p:nvPr>
        </p:nvSpPr>
        <p:spPr/>
        <p:txBody>
          <a:bodyPr>
            <a:normAutofit/>
          </a:bodyPr>
          <a:lstStyle/>
          <a:p>
            <a:r>
              <a:rPr lang="en-US"/>
              <a:t>Transfer surface</a:t>
            </a:r>
          </a:p>
          <a:p>
            <a:pPr lvl="1"/>
            <a:r>
              <a:rPr lang="en-US"/>
              <a:t>Height adjustable</a:t>
            </a:r>
          </a:p>
          <a:p>
            <a:pPr lvl="1"/>
            <a:r>
              <a:rPr lang="en-US"/>
              <a:t>Size</a:t>
            </a:r>
          </a:p>
          <a:p>
            <a:pPr lvl="2"/>
            <a:r>
              <a:rPr lang="en-US"/>
              <a:t>2 adjoining sides</a:t>
            </a:r>
          </a:p>
          <a:p>
            <a:pPr lvl="1"/>
            <a:r>
              <a:rPr lang="en-US"/>
              <a:t>Unobstructed transfer</a:t>
            </a:r>
          </a:p>
          <a:p>
            <a:r>
              <a:rPr lang="en-US"/>
              <a:t>Supports</a:t>
            </a:r>
          </a:p>
          <a:p>
            <a:pPr lvl="1"/>
            <a:r>
              <a:rPr lang="en-US"/>
              <a:t>Transfer supports</a:t>
            </a:r>
          </a:p>
          <a:p>
            <a:pPr lvl="1"/>
            <a:r>
              <a:rPr lang="en-US"/>
              <a:t>Leg supports, where provided</a:t>
            </a:r>
          </a:p>
          <a:p>
            <a:pPr lvl="1"/>
            <a:r>
              <a:rPr lang="en-US"/>
              <a:t>Head and back support</a:t>
            </a:r>
          </a:p>
          <a:p>
            <a:r>
              <a:rPr lang="en-US"/>
              <a:t>Lift compatibility</a:t>
            </a:r>
          </a:p>
          <a:p>
            <a:pPr lvl="1"/>
            <a:r>
              <a:rPr lang="en-US"/>
              <a:t>Exception: overhead lifts</a:t>
            </a:r>
          </a:p>
          <a:p>
            <a:pPr lvl="1"/>
            <a:r>
              <a:rPr lang="en-US"/>
              <a:t>Clearance in base</a:t>
            </a:r>
          </a:p>
          <a:p>
            <a:pPr lvl="1"/>
            <a:r>
              <a:rPr lang="en-US"/>
              <a:t>Clearance around the base</a:t>
            </a:r>
          </a:p>
        </p:txBody>
      </p:sp>
      <p:pic>
        <p:nvPicPr>
          <p:cNvPr id="17" name="Content Placeholder 9" descr="illustration of person transferring from wheelchair onto a an exam chair">
            <a:extLst>
              <a:ext uri="{FF2B5EF4-FFF2-40B4-BE49-F238E27FC236}">
                <a16:creationId xmlns:a16="http://schemas.microsoft.com/office/drawing/2014/main" xmlns="" id="{EECCB16E-6A5E-44C3-9445-42A42FE1A125}"/>
              </a:ext>
            </a:extLst>
          </p:cNvPr>
          <p:cNvPicPr>
            <a:picLocks noGrp="1" noChangeAspect="1"/>
          </p:cNvPicPr>
          <p:nvPr>
            <p:ph idx="1"/>
          </p:nvPr>
        </p:nvPicPr>
        <p:blipFill>
          <a:blip r:embed="rId3"/>
          <a:stretch>
            <a:fillRect/>
          </a:stretch>
        </p:blipFill>
        <p:spPr>
          <a:xfrm>
            <a:off x="668072" y="2514916"/>
            <a:ext cx="3651163" cy="312261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9469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A786D3-DD2D-4B89-BA54-92CF1B13A5DB}"/>
              </a:ext>
            </a:extLst>
          </p:cNvPr>
          <p:cNvSpPr>
            <a:spLocks noGrp="1"/>
          </p:cNvSpPr>
          <p:nvPr>
            <p:ph type="title"/>
          </p:nvPr>
        </p:nvSpPr>
        <p:spPr/>
        <p:txBody>
          <a:bodyPr/>
          <a:lstStyle/>
          <a:p>
            <a:r>
              <a:rPr lang="en-US"/>
              <a:t>Transfer surface</a:t>
            </a:r>
          </a:p>
        </p:txBody>
      </p:sp>
      <p:sp>
        <p:nvSpPr>
          <p:cNvPr id="3" name="Content Placeholder 2">
            <a:extLst>
              <a:ext uri="{FF2B5EF4-FFF2-40B4-BE49-F238E27FC236}">
                <a16:creationId xmlns:a16="http://schemas.microsoft.com/office/drawing/2014/main" xmlns="" id="{979DF69F-EA02-45D0-92B4-9AABC220612F}"/>
              </a:ext>
            </a:extLst>
          </p:cNvPr>
          <p:cNvSpPr>
            <a:spLocks noGrp="1"/>
          </p:cNvSpPr>
          <p:nvPr>
            <p:ph idx="1"/>
          </p:nvPr>
        </p:nvSpPr>
        <p:spPr/>
        <p:txBody>
          <a:bodyPr>
            <a:normAutofit/>
          </a:bodyPr>
          <a:lstStyle/>
          <a:p>
            <a:pPr marL="0" indent="0">
              <a:buNone/>
            </a:pPr>
            <a:r>
              <a:rPr lang="en-US"/>
              <a:t>Height adjustable (same)</a:t>
            </a:r>
          </a:p>
          <a:p>
            <a:pPr lvl="1"/>
            <a:r>
              <a:rPr lang="en-US"/>
              <a:t>Measured from floor to top of uncompressed transfer surface</a:t>
            </a:r>
          </a:p>
          <a:p>
            <a:pPr lvl="1"/>
            <a:r>
              <a:rPr lang="en-US"/>
              <a:t>High transfer position at 25 inches minimum</a:t>
            </a:r>
          </a:p>
          <a:p>
            <a:pPr lvl="1"/>
            <a:r>
              <a:rPr lang="en-US"/>
              <a:t>Low transfer position of (17-19 inches) maximum</a:t>
            </a:r>
          </a:p>
          <a:p>
            <a:pPr lvl="1"/>
            <a:r>
              <a:rPr lang="en-US"/>
              <a:t>At least 4 additional transfer positions located between the low and high, separated by 1 inch minimum</a:t>
            </a:r>
          </a:p>
          <a:p>
            <a:endParaRPr lang="en-US"/>
          </a:p>
        </p:txBody>
      </p:sp>
      <p:pic>
        <p:nvPicPr>
          <p:cNvPr id="12" name="Content Placeholder 11" descr="Two pictures of an adjustable height examination chair. One picture shows the low height measured from the floor to the top of the seat surface, the other picture shows a high position measured from the floor to the top of the seat surface.">
            <a:extLst>
              <a:ext uri="{FF2B5EF4-FFF2-40B4-BE49-F238E27FC236}">
                <a16:creationId xmlns:a16="http://schemas.microsoft.com/office/drawing/2014/main" xmlns="" id="{8FC69C8E-3B09-4E79-BFD3-151F948EF903}"/>
              </a:ext>
            </a:extLst>
          </p:cNvPr>
          <p:cNvPicPr>
            <a:picLocks noGrp="1" noChangeAspect="1"/>
          </p:cNvPicPr>
          <p:nvPr>
            <p:ph sz="half" idx="2"/>
          </p:nvPr>
        </p:nvPicPr>
        <p:blipFill>
          <a:blip r:embed="rId2"/>
          <a:stretch>
            <a:fillRect/>
          </a:stretch>
        </p:blipFill>
        <p:spPr>
          <a:xfrm>
            <a:off x="5027613" y="2128474"/>
            <a:ext cx="6858000" cy="2235927"/>
          </a:xfrm>
          <a:prstGeom prst="rect">
            <a:avLst/>
          </a:prstGeom>
        </p:spPr>
      </p:pic>
    </p:spTree>
    <p:extLst>
      <p:ext uri="{BB962C8B-B14F-4D97-AF65-F5344CB8AC3E}">
        <p14:creationId xmlns:p14="http://schemas.microsoft.com/office/powerpoint/2010/main" val="9043525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0E03CC-6D3B-4D01-A3B7-3C05488C2F0E}"/>
              </a:ext>
            </a:extLst>
          </p:cNvPr>
          <p:cNvSpPr>
            <a:spLocks noGrp="1"/>
          </p:cNvSpPr>
          <p:nvPr>
            <p:ph type="title"/>
          </p:nvPr>
        </p:nvSpPr>
        <p:spPr/>
        <p:txBody>
          <a:bodyPr/>
          <a:lstStyle/>
          <a:p>
            <a:r>
              <a:rPr lang="en-US"/>
              <a:t>Transfer Surface</a:t>
            </a:r>
          </a:p>
        </p:txBody>
      </p:sp>
      <p:sp>
        <p:nvSpPr>
          <p:cNvPr id="6" name="Text Placeholder 5">
            <a:extLst>
              <a:ext uri="{FF2B5EF4-FFF2-40B4-BE49-F238E27FC236}">
                <a16:creationId xmlns:a16="http://schemas.microsoft.com/office/drawing/2014/main" xmlns="" id="{7E2A7A2F-23A1-4B47-941A-07DBF09B8208}"/>
              </a:ext>
            </a:extLst>
          </p:cNvPr>
          <p:cNvSpPr>
            <a:spLocks noGrp="1"/>
          </p:cNvSpPr>
          <p:nvPr>
            <p:ph type="body" idx="1"/>
          </p:nvPr>
        </p:nvSpPr>
        <p:spPr/>
        <p:txBody>
          <a:bodyPr/>
          <a:lstStyle/>
          <a:p>
            <a:r>
              <a:rPr lang="en-US"/>
              <a:t>Two Adjoining Sides</a:t>
            </a:r>
          </a:p>
        </p:txBody>
      </p:sp>
      <p:pic>
        <p:nvPicPr>
          <p:cNvPr id="21" name="Content Placeholder 6" descr="Top view diagram of an examination chair. The entire seat area is covered in diagonal shading lines to indicate the transfer surface. An arrow on the left side of the examination chair points to the right, indicating the transfer direction from the side. An arrow below the examination chair points up, indicating the transfer direction from the end. Transfer directions are required on two adjoining sides.">
            <a:extLst>
              <a:ext uri="{FF2B5EF4-FFF2-40B4-BE49-F238E27FC236}">
                <a16:creationId xmlns:a16="http://schemas.microsoft.com/office/drawing/2014/main" xmlns="" id="{E960CB2B-DD17-4B0C-9297-A03231B2E15E}"/>
              </a:ext>
            </a:extLst>
          </p:cNvPr>
          <p:cNvPicPr>
            <a:picLocks noGrp="1" noChangeAspect="1"/>
          </p:cNvPicPr>
          <p:nvPr>
            <p:ph sz="half" idx="2"/>
          </p:nvPr>
        </p:nvPicPr>
        <p:blipFill rotWithShape="1">
          <a:blip r:embed="rId2"/>
          <a:srcRect l="2623" r="2150" b="28935"/>
          <a:stretch/>
        </p:blipFill>
        <p:spPr>
          <a:xfrm>
            <a:off x="831836" y="2775151"/>
            <a:ext cx="4545739" cy="3162724"/>
          </a:xfrm>
          <a:prstGeom prst="rect">
            <a:avLst/>
          </a:prstGeom>
        </p:spPr>
      </p:pic>
      <p:sp>
        <p:nvSpPr>
          <p:cNvPr id="7" name="Text Placeholder 6">
            <a:extLst>
              <a:ext uri="{FF2B5EF4-FFF2-40B4-BE49-F238E27FC236}">
                <a16:creationId xmlns:a16="http://schemas.microsoft.com/office/drawing/2014/main" xmlns="" id="{5BA7ACBC-EDDF-479A-9D93-BE5A409FD724}"/>
              </a:ext>
            </a:extLst>
          </p:cNvPr>
          <p:cNvSpPr>
            <a:spLocks noGrp="1"/>
          </p:cNvSpPr>
          <p:nvPr>
            <p:ph type="body" sz="quarter" idx="3"/>
          </p:nvPr>
        </p:nvSpPr>
        <p:spPr/>
        <p:txBody>
          <a:bodyPr/>
          <a:lstStyle/>
          <a:p>
            <a:r>
              <a:rPr lang="en-US"/>
              <a:t>Exception: Chairs with Fixed Footrest</a:t>
            </a:r>
          </a:p>
        </p:txBody>
      </p:sp>
      <p:pic>
        <p:nvPicPr>
          <p:cNvPr id="19" name="Content Placeholder 6" descr="Top view diagram of an examination chair with a fixed foot rest. The entire seat area is covered in diagonal shading lines to indicate the transfer surface. An arrow on the left side of the examination chair points to the right, indicating the transfer direction from the side. An arrow on the right side of the examination chair points to the left, indicating the transfer direction from the opposite side. Transfer directions are required on both sides if transfer at the end is obscured by a fixed foot rest.">
            <a:extLst>
              <a:ext uri="{FF2B5EF4-FFF2-40B4-BE49-F238E27FC236}">
                <a16:creationId xmlns:a16="http://schemas.microsoft.com/office/drawing/2014/main" xmlns="" id="{B07D9B42-9FD4-4EEB-998C-899627BCD40E}"/>
              </a:ext>
            </a:extLst>
          </p:cNvPr>
          <p:cNvPicPr>
            <a:picLocks noGrp="1" noChangeAspect="1"/>
          </p:cNvPicPr>
          <p:nvPr>
            <p:ph sz="quarter" idx="4"/>
          </p:nvPr>
        </p:nvPicPr>
        <p:blipFill rotWithShape="1">
          <a:blip r:embed="rId3"/>
          <a:srcRect l="6460" t="29430" r="5015"/>
          <a:stretch/>
        </p:blipFill>
        <p:spPr>
          <a:xfrm>
            <a:off x="7124689" y="2639529"/>
            <a:ext cx="4114819" cy="2399680"/>
          </a:xfrm>
          <a:prstGeom prst="rect">
            <a:avLst/>
          </a:prstGeom>
        </p:spPr>
      </p:pic>
      <p:sp>
        <p:nvSpPr>
          <p:cNvPr id="5" name="Slide Number Placeholder 4">
            <a:extLst>
              <a:ext uri="{FF2B5EF4-FFF2-40B4-BE49-F238E27FC236}">
                <a16:creationId xmlns:a16="http://schemas.microsoft.com/office/drawing/2014/main" xmlns="" id="{198A3A25-12A8-49F9-BC0E-A682FDEB8D7B}"/>
              </a:ext>
            </a:extLst>
          </p:cNvPr>
          <p:cNvSpPr>
            <a:spLocks noGrp="1"/>
          </p:cNvSpPr>
          <p:nvPr>
            <p:ph type="sldNum" sz="quarter" idx="12"/>
          </p:nvPr>
        </p:nvSpPr>
        <p:spPr/>
        <p:txBody>
          <a:bodyPr/>
          <a:lstStyle/>
          <a:p>
            <a:fld id="{ACE203BA-D97E-4452-8126-3C27CACD36C8}" type="slidenum">
              <a:rPr lang="en-US" smtClean="0"/>
              <a:t>47</a:t>
            </a:fld>
            <a:endParaRPr lang="en-US"/>
          </a:p>
        </p:txBody>
      </p:sp>
    </p:spTree>
    <p:extLst>
      <p:ext uri="{BB962C8B-B14F-4D97-AF65-F5344CB8AC3E}">
        <p14:creationId xmlns:p14="http://schemas.microsoft.com/office/powerpoint/2010/main" val="2312334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0E03CC-6D3B-4D01-A3B7-3C05488C2F0E}"/>
              </a:ext>
            </a:extLst>
          </p:cNvPr>
          <p:cNvSpPr>
            <a:spLocks noGrp="1"/>
          </p:cNvSpPr>
          <p:nvPr>
            <p:ph type="title"/>
          </p:nvPr>
        </p:nvSpPr>
        <p:spPr/>
        <p:txBody>
          <a:bodyPr/>
          <a:lstStyle/>
          <a:p>
            <a:r>
              <a:rPr lang="en-US"/>
              <a:t>Transfer Surface</a:t>
            </a:r>
          </a:p>
        </p:txBody>
      </p:sp>
      <p:sp>
        <p:nvSpPr>
          <p:cNvPr id="6" name="Text Placeholder 5">
            <a:extLst>
              <a:ext uri="{FF2B5EF4-FFF2-40B4-BE49-F238E27FC236}">
                <a16:creationId xmlns:a16="http://schemas.microsoft.com/office/drawing/2014/main" xmlns="" id="{7E2A7A2F-23A1-4B47-941A-07DBF09B8208}"/>
              </a:ext>
            </a:extLst>
          </p:cNvPr>
          <p:cNvSpPr>
            <a:spLocks noGrp="1"/>
          </p:cNvSpPr>
          <p:nvPr>
            <p:ph type="body" idx="1"/>
          </p:nvPr>
        </p:nvSpPr>
        <p:spPr/>
        <p:txBody>
          <a:bodyPr/>
          <a:lstStyle/>
          <a:p>
            <a:r>
              <a:rPr lang="en-US"/>
              <a:t>Minimum size</a:t>
            </a:r>
          </a:p>
        </p:txBody>
      </p:sp>
      <p:pic>
        <p:nvPicPr>
          <p:cNvPr id="12" name="Content Placeholder 6" descr="Top view diagram of an examination chair. The entire seat area is covered in diagonal shading lines to indicate the transfer surface. The seat of the examination chair is tapered, with the front being wider than the rear. Centerlines are indicated creating a + on the seat. The minimum with is 21 inches minimum measured from the centerline. The seat width is greater than 21 inches in the front, and less than 21 inches in the rear. The seat depth is 17 inches minimum measured from the centerline. This seat has a consistent depth.">
            <a:extLst>
              <a:ext uri="{FF2B5EF4-FFF2-40B4-BE49-F238E27FC236}">
                <a16:creationId xmlns:a16="http://schemas.microsoft.com/office/drawing/2014/main" xmlns="" id="{F7F43F98-AA9B-424E-BB02-0B45A16BB45B}"/>
              </a:ext>
            </a:extLst>
          </p:cNvPr>
          <p:cNvPicPr>
            <a:picLocks noGrp="1" noChangeAspect="1"/>
          </p:cNvPicPr>
          <p:nvPr>
            <p:ph sz="half" idx="2"/>
          </p:nvPr>
        </p:nvPicPr>
        <p:blipFill>
          <a:blip r:embed="rId2"/>
          <a:stretch>
            <a:fillRect/>
          </a:stretch>
        </p:blipFill>
        <p:spPr>
          <a:xfrm>
            <a:off x="771520" y="2505074"/>
            <a:ext cx="4721230" cy="3684588"/>
          </a:xfrm>
          <a:prstGeom prst="rect">
            <a:avLst/>
          </a:prstGeom>
        </p:spPr>
      </p:pic>
      <p:sp>
        <p:nvSpPr>
          <p:cNvPr id="7" name="Text Placeholder 6">
            <a:extLst>
              <a:ext uri="{FF2B5EF4-FFF2-40B4-BE49-F238E27FC236}">
                <a16:creationId xmlns:a16="http://schemas.microsoft.com/office/drawing/2014/main" xmlns="" id="{5BA7ACBC-EDDF-479A-9D93-BE5A409FD724}"/>
              </a:ext>
            </a:extLst>
          </p:cNvPr>
          <p:cNvSpPr>
            <a:spLocks noGrp="1"/>
          </p:cNvSpPr>
          <p:nvPr>
            <p:ph type="body" sz="quarter" idx="3"/>
          </p:nvPr>
        </p:nvSpPr>
        <p:spPr/>
        <p:txBody>
          <a:bodyPr/>
          <a:lstStyle/>
          <a:p>
            <a:r>
              <a:rPr lang="en-US"/>
              <a:t>How to measure</a:t>
            </a:r>
          </a:p>
        </p:txBody>
      </p:sp>
      <p:pic>
        <p:nvPicPr>
          <p:cNvPr id="13" name="Picture 2" descr="Illustration of an elevation view of a podiatry chair with a fixed footrest showing transfer surface depth.">
            <a:extLst>
              <a:ext uri="{FF2B5EF4-FFF2-40B4-BE49-F238E27FC236}">
                <a16:creationId xmlns:a16="http://schemas.microsoft.com/office/drawing/2014/main" xmlns="" id="{51FB5BF2-9EEE-4C48-87E2-371F13DB3488}"/>
              </a:ext>
            </a:extLst>
          </p:cNvPr>
          <p:cNvPicPr>
            <a:picLocks noGrp="1" noChangeAspect="1" noChangeArrowheads="1"/>
          </p:cNvPicPr>
          <p:nvPr>
            <p:ph sz="quarter" idx="4"/>
          </p:nvPr>
        </p:nvPicPr>
        <p:blipFill rotWithShape="1">
          <a:blip r:embed="rId3">
            <a:extLst>
              <a:ext uri="{28A0092B-C50C-407E-A947-70E740481C1C}">
                <a14:useLocalDpi xmlns:a14="http://schemas.microsoft.com/office/drawing/2010/main" val="0"/>
              </a:ext>
            </a:extLst>
          </a:blip>
          <a:srcRect l="9103"/>
          <a:stretch/>
        </p:blipFill>
        <p:spPr bwMode="auto">
          <a:xfrm>
            <a:off x="7045475" y="2832381"/>
            <a:ext cx="4006549" cy="3029975"/>
          </a:xfrm>
          <a:prstGeom prst="rect">
            <a:avLst/>
          </a:prstGeom>
          <a:solidFill>
            <a:schemeClr val="accent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a:extLst>
              <a:ext uri="{FF2B5EF4-FFF2-40B4-BE49-F238E27FC236}">
                <a16:creationId xmlns:a16="http://schemas.microsoft.com/office/drawing/2014/main" xmlns="" id="{198A3A25-12A8-49F9-BC0E-A682FDEB8D7B}"/>
              </a:ext>
            </a:extLst>
          </p:cNvPr>
          <p:cNvSpPr>
            <a:spLocks noGrp="1"/>
          </p:cNvSpPr>
          <p:nvPr>
            <p:ph type="sldNum" sz="quarter" idx="12"/>
          </p:nvPr>
        </p:nvSpPr>
        <p:spPr/>
        <p:txBody>
          <a:bodyPr/>
          <a:lstStyle/>
          <a:p>
            <a:fld id="{ACE203BA-D97E-4452-8126-3C27CACD36C8}" type="slidenum">
              <a:rPr lang="en-US" smtClean="0"/>
              <a:t>48</a:t>
            </a:fld>
            <a:endParaRPr lang="en-US"/>
          </a:p>
        </p:txBody>
      </p:sp>
    </p:spTree>
    <p:extLst>
      <p:ext uri="{BB962C8B-B14F-4D97-AF65-F5344CB8AC3E}">
        <p14:creationId xmlns:p14="http://schemas.microsoft.com/office/powerpoint/2010/main" val="2516106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D1736F-1C81-43D4-A508-5291E8D19A8E}"/>
              </a:ext>
            </a:extLst>
          </p:cNvPr>
          <p:cNvSpPr>
            <a:spLocks noGrp="1"/>
          </p:cNvSpPr>
          <p:nvPr>
            <p:ph type="title"/>
          </p:nvPr>
        </p:nvSpPr>
        <p:spPr/>
        <p:txBody>
          <a:bodyPr/>
          <a:lstStyle/>
          <a:p>
            <a:r>
              <a:rPr lang="en-US"/>
              <a:t>Supports</a:t>
            </a:r>
          </a:p>
        </p:txBody>
      </p:sp>
      <p:sp>
        <p:nvSpPr>
          <p:cNvPr id="9" name="Content Placeholder 8">
            <a:extLst>
              <a:ext uri="{FF2B5EF4-FFF2-40B4-BE49-F238E27FC236}">
                <a16:creationId xmlns:a16="http://schemas.microsoft.com/office/drawing/2014/main" xmlns="" id="{9059DBD1-A69D-42B2-9659-A8AB38E385CD}"/>
              </a:ext>
            </a:extLst>
          </p:cNvPr>
          <p:cNvSpPr>
            <a:spLocks noGrp="1"/>
          </p:cNvSpPr>
          <p:nvPr>
            <p:ph idx="1"/>
          </p:nvPr>
        </p:nvSpPr>
        <p:spPr/>
        <p:txBody>
          <a:bodyPr/>
          <a:lstStyle/>
          <a:p>
            <a:r>
              <a:rPr lang="en-US"/>
              <a:t>(same as M301)</a:t>
            </a:r>
          </a:p>
        </p:txBody>
      </p:sp>
      <p:sp>
        <p:nvSpPr>
          <p:cNvPr id="7" name="Content Placeholder 6">
            <a:extLst>
              <a:ext uri="{FF2B5EF4-FFF2-40B4-BE49-F238E27FC236}">
                <a16:creationId xmlns:a16="http://schemas.microsoft.com/office/drawing/2014/main" xmlns="" id="{5E7C4BEE-7D31-4180-8820-CBF249FABB5E}"/>
              </a:ext>
            </a:extLst>
          </p:cNvPr>
          <p:cNvSpPr>
            <a:spLocks noGrp="1"/>
          </p:cNvSpPr>
          <p:nvPr>
            <p:ph sz="half" idx="2"/>
          </p:nvPr>
        </p:nvSpPr>
        <p:spPr/>
        <p:txBody>
          <a:bodyPr>
            <a:normAutofit/>
          </a:bodyPr>
          <a:lstStyle/>
          <a:p>
            <a:r>
              <a:rPr lang="en-US"/>
              <a:t>Transfer supports</a:t>
            </a:r>
          </a:p>
          <a:p>
            <a:pPr lvl="1"/>
            <a:r>
              <a:rPr lang="en-US"/>
              <a:t>Required at transfer surfaces</a:t>
            </a:r>
          </a:p>
          <a:p>
            <a:pPr lvl="1"/>
            <a:r>
              <a:rPr lang="en-US"/>
              <a:t>(covered in M305.2)</a:t>
            </a:r>
          </a:p>
          <a:p>
            <a:r>
              <a:rPr lang="en-US"/>
              <a:t>Leg supports</a:t>
            </a:r>
          </a:p>
          <a:p>
            <a:pPr lvl="1"/>
            <a:r>
              <a:rPr lang="en-US"/>
              <a:t>Where stirrups are provided, leg supports shall also be provided</a:t>
            </a:r>
          </a:p>
          <a:p>
            <a:pPr lvl="1"/>
            <a:r>
              <a:rPr lang="en-US"/>
              <a:t>(covered in M305.4)</a:t>
            </a:r>
          </a:p>
          <a:p>
            <a:r>
              <a:rPr lang="en-US"/>
              <a:t>Head and back support</a:t>
            </a:r>
          </a:p>
          <a:p>
            <a:pPr lvl="1"/>
            <a:r>
              <a:rPr lang="en-US"/>
              <a:t>Where diagnostic equipment is used in a reclined position</a:t>
            </a:r>
          </a:p>
          <a:p>
            <a:pPr lvl="1"/>
            <a:r>
              <a:rPr lang="en-US"/>
              <a:t>(covered in M305.5)</a:t>
            </a:r>
          </a:p>
          <a:p>
            <a:endParaRPr lang="en-US"/>
          </a:p>
        </p:txBody>
      </p:sp>
    </p:spTree>
    <p:extLst>
      <p:ext uri="{BB962C8B-B14F-4D97-AF65-F5344CB8AC3E}">
        <p14:creationId xmlns:p14="http://schemas.microsoft.com/office/powerpoint/2010/main" val="3953834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xmlns="" id="{204128FA-C39A-445C-AF6F-A1D9D8F355DF}"/>
              </a:ext>
            </a:extLst>
          </p:cNvPr>
          <p:cNvSpPr>
            <a:spLocks noGrp="1"/>
          </p:cNvSpPr>
          <p:nvPr>
            <p:ph type="title"/>
          </p:nvPr>
        </p:nvSpPr>
        <p:spPr/>
        <p:txBody>
          <a:bodyPr/>
          <a:lstStyle/>
          <a:p>
            <a:r>
              <a:rPr lang="en-US"/>
              <a:t>Existing Standards</a:t>
            </a:r>
          </a:p>
        </p:txBody>
      </p:sp>
      <p:pic>
        <p:nvPicPr>
          <p:cNvPr id="3" name="Content Placeholder 2" descr="Cover page0 of ANSI/AAMI, and ADA accessibility guidelines">
            <a:extLst>
              <a:ext uri="{FF2B5EF4-FFF2-40B4-BE49-F238E27FC236}">
                <a16:creationId xmlns:a16="http://schemas.microsoft.com/office/drawing/2014/main" xmlns="" id="{7F0F9906-531E-4D29-88D1-896C81F6A8A0}"/>
              </a:ext>
            </a:extLst>
          </p:cNvPr>
          <p:cNvPicPr>
            <a:picLocks noGrp="1" noChangeAspect="1"/>
          </p:cNvPicPr>
          <p:nvPr>
            <p:ph idx="1"/>
          </p:nvPr>
        </p:nvPicPr>
        <p:blipFill>
          <a:blip r:embed="rId3"/>
          <a:stretch>
            <a:fillRect/>
          </a:stretch>
        </p:blipFill>
        <p:spPr>
          <a:xfrm>
            <a:off x="542320" y="2435207"/>
            <a:ext cx="3712786" cy="3359187"/>
          </a:xfrm>
          <a:prstGeom prst="rect">
            <a:avLst/>
          </a:prstGeom>
        </p:spPr>
      </p:pic>
      <p:sp>
        <p:nvSpPr>
          <p:cNvPr id="16" name="Content Placeholder 15">
            <a:extLst>
              <a:ext uri="{FF2B5EF4-FFF2-40B4-BE49-F238E27FC236}">
                <a16:creationId xmlns:a16="http://schemas.microsoft.com/office/drawing/2014/main" xmlns="" id="{8ACB579F-90D6-429E-9F47-74D65534A18A}"/>
              </a:ext>
            </a:extLst>
          </p:cNvPr>
          <p:cNvSpPr>
            <a:spLocks noGrp="1"/>
          </p:cNvSpPr>
          <p:nvPr>
            <p:ph sz="half" idx="2"/>
          </p:nvPr>
        </p:nvSpPr>
        <p:spPr/>
        <p:txBody>
          <a:bodyPr>
            <a:normAutofit/>
          </a:bodyPr>
          <a:lstStyle/>
          <a:p>
            <a:r>
              <a:rPr lang="en-US"/>
              <a:t>ADA and ABA Accessibility Guidelines</a:t>
            </a:r>
          </a:p>
          <a:p>
            <a:r>
              <a:rPr lang="en-US"/>
              <a:t>ANSI/AAMI HE75 – 2009 Human Factors Engineering – Design of Medical Devices</a:t>
            </a:r>
          </a:p>
          <a:p>
            <a:r>
              <a:rPr lang="en-US"/>
              <a:t>RERC on Accessible Medical Instrumentation</a:t>
            </a:r>
          </a:p>
          <a:p>
            <a:r>
              <a:rPr lang="en-US"/>
              <a:t>Research Data </a:t>
            </a:r>
          </a:p>
        </p:txBody>
      </p:sp>
    </p:spTree>
    <p:extLst>
      <p:ext uri="{BB962C8B-B14F-4D97-AF65-F5344CB8AC3E}">
        <p14:creationId xmlns:p14="http://schemas.microsoft.com/office/powerpoint/2010/main" val="27925586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3E47C0-03DC-4B63-ADB9-2565538CB95E}"/>
              </a:ext>
            </a:extLst>
          </p:cNvPr>
          <p:cNvSpPr>
            <a:spLocks noGrp="1"/>
          </p:cNvSpPr>
          <p:nvPr>
            <p:ph type="title"/>
          </p:nvPr>
        </p:nvSpPr>
        <p:spPr>
          <a:xfrm>
            <a:off x="227161" y="224287"/>
            <a:ext cx="4343400" cy="1371600"/>
          </a:xfrm>
          <a:prstGeom prst="rect">
            <a:avLst/>
          </a:prstGeom>
        </p:spPr>
        <p:txBody>
          <a:bodyPr anchor="ctr">
            <a:normAutofit/>
          </a:bodyPr>
          <a:lstStyle/>
          <a:p>
            <a:r>
              <a:rPr lang="en-US"/>
              <a:t>Lift compatibility</a:t>
            </a:r>
          </a:p>
        </p:txBody>
      </p:sp>
      <p:sp>
        <p:nvSpPr>
          <p:cNvPr id="3" name="Content Placeholder 2">
            <a:extLst>
              <a:ext uri="{FF2B5EF4-FFF2-40B4-BE49-F238E27FC236}">
                <a16:creationId xmlns:a16="http://schemas.microsoft.com/office/drawing/2014/main" xmlns="" id="{EE50A22C-E241-4262-9D3E-BC3982655F55}"/>
              </a:ext>
            </a:extLst>
          </p:cNvPr>
          <p:cNvSpPr>
            <a:spLocks noGrp="1"/>
          </p:cNvSpPr>
          <p:nvPr>
            <p:ph idx="1"/>
          </p:nvPr>
        </p:nvSpPr>
        <p:spPr>
          <a:xfrm>
            <a:off x="227161" y="1595887"/>
            <a:ext cx="4343400" cy="5037826"/>
          </a:xfrm>
          <a:prstGeom prst="rect">
            <a:avLst/>
          </a:prstGeom>
        </p:spPr>
        <p:txBody>
          <a:bodyPr>
            <a:normAutofit/>
          </a:bodyPr>
          <a:lstStyle/>
          <a:p>
            <a:pPr marL="0" indent="0">
              <a:buNone/>
            </a:pPr>
            <a:r>
              <a:rPr lang="en-US"/>
              <a:t>(same as M301)</a:t>
            </a:r>
          </a:p>
          <a:p>
            <a:r>
              <a:rPr lang="en-US"/>
              <a:t>Clearance under base</a:t>
            </a:r>
          </a:p>
          <a:p>
            <a:r>
              <a:rPr lang="en-US"/>
              <a:t>Clearance around the base</a:t>
            </a:r>
          </a:p>
          <a:p>
            <a:r>
              <a:rPr lang="en-US"/>
              <a:t>Overhead lift exception</a:t>
            </a:r>
          </a:p>
        </p:txBody>
      </p:sp>
      <p:pic>
        <p:nvPicPr>
          <p:cNvPr id="5" name="Content Placeholder 4" descr="Illustration showing two healthcare workers operating a patient lift. The male patient is hoisted in the air by a sling affixed to the patient lift and is being positioned over an examination chair. His empty wheelchair is to the side.">
            <a:extLst>
              <a:ext uri="{FF2B5EF4-FFF2-40B4-BE49-F238E27FC236}">
                <a16:creationId xmlns:a16="http://schemas.microsoft.com/office/drawing/2014/main" xmlns="" id="{2B5075E7-4BB0-4BBE-94A2-E8CD6B78EC0F}"/>
              </a:ext>
            </a:extLst>
          </p:cNvPr>
          <p:cNvPicPr>
            <a:picLocks noGrp="1" noChangeAspect="1"/>
          </p:cNvPicPr>
          <p:nvPr>
            <p:ph sz="half" idx="2"/>
          </p:nvPr>
        </p:nvPicPr>
        <p:blipFill>
          <a:blip r:embed="rId2"/>
          <a:stretch>
            <a:fillRect/>
          </a:stretch>
        </p:blipFill>
        <p:spPr>
          <a:xfrm>
            <a:off x="5027759" y="434657"/>
            <a:ext cx="6858000" cy="5623558"/>
          </a:xfrm>
          <a:prstGeom prst="rect">
            <a:avLst/>
          </a:prstGeom>
        </p:spPr>
      </p:pic>
    </p:spTree>
    <p:extLst>
      <p:ext uri="{BB962C8B-B14F-4D97-AF65-F5344CB8AC3E}">
        <p14:creationId xmlns:p14="http://schemas.microsoft.com/office/powerpoint/2010/main" val="32871048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ighlighted in blue: Illustration showing a woman seated in a wheelchair in position to receive a mammography exam.  The approach and minimum size wheelchair space is indicated beneath the breast platform.">
            <a:extLst>
              <a:ext uri="{FF2B5EF4-FFF2-40B4-BE49-F238E27FC236}">
                <a16:creationId xmlns:a16="http://schemas.microsoft.com/office/drawing/2014/main" xmlns="" id="{D67A7F0B-B274-46C7-837F-C8A14B412CD8}"/>
              </a:ext>
            </a:extLst>
          </p:cNvPr>
          <p:cNvPicPr>
            <a:picLocks noChangeAspect="1" noChangeArrowheads="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302" b="99849" l="2151" r="99386">
                        <a14:foregroundMark x1="56068" y1="5589" x2="78187" y2="15106"/>
                        <a14:foregroundMark x1="78187" y1="15106" x2="56375" y2="6495"/>
                        <a14:foregroundMark x1="56375" y1="6495" x2="42704" y2="10876"/>
                        <a14:foregroundMark x1="42704" y1="10876" x2="52535" y2="21299"/>
                        <a14:foregroundMark x1="52535" y1="21299" x2="39171" y2="15106"/>
                        <a14:foregroundMark x1="39171" y1="15106" x2="44854" y2="32628"/>
                        <a14:foregroundMark x1="33180" y1="20544" x2="47312" y2="39577"/>
                        <a14:foregroundMark x1="47312" y1="39577" x2="32412" y2="45166"/>
                        <a14:foregroundMark x1="32412" y1="45166" x2="48848" y2="43656"/>
                        <a14:foregroundMark x1="48848" y1="43656" x2="64977" y2="64199"/>
                        <a14:foregroundMark x1="64977" y1="64199" x2="50691" y2="73414"/>
                        <a14:foregroundMark x1="50691" y1="73414" x2="40553" y2="60725"/>
                        <a14:foregroundMark x1="40553" y1="60725" x2="43318" y2="51360"/>
                        <a14:foregroundMark x1="60215" y1="34894" x2="56836" y2="50302"/>
                        <a14:foregroundMark x1="56836" y1="50302" x2="47619" y2="38520"/>
                        <a14:foregroundMark x1="47619" y1="38520" x2="49155" y2="43958"/>
                        <a14:foregroundMark x1="51152" y1="62236" x2="53917" y2="77341"/>
                        <a14:foregroundMark x1="53917" y1="77341" x2="46851" y2="90030"/>
                        <a14:foregroundMark x1="46851" y1="90030" x2="60983" y2="91843"/>
                        <a14:foregroundMark x1="60983" y1="91843" x2="70968" y2="81722"/>
                        <a14:foregroundMark x1="70968" y1="81722" x2="74808" y2="67221"/>
                        <a14:foregroundMark x1="74808" y1="67221" x2="80031" y2="80816"/>
                        <a14:foregroundMark x1="80031" y1="80816" x2="71121" y2="92598"/>
                        <a14:foregroundMark x1="71121" y1="92598" x2="57450" y2="97583"/>
                        <a14:foregroundMark x1="57450" y1="97583" x2="38556" y2="85498"/>
                        <a14:foregroundMark x1="44854" y1="90030" x2="30568" y2="86556"/>
                        <a14:foregroundMark x1="30568" y1="86556" x2="44700" y2="89124"/>
                        <a14:foregroundMark x1="44700" y1="89124" x2="37634" y2="77039"/>
                        <a14:foregroundMark x1="37634" y1="77039" x2="1382" y2="74622"/>
                        <a14:foregroundMark x1="1382" y1="74622" x2="14132" y2="82024"/>
                        <a14:foregroundMark x1="14132" y1="82024" x2="9370" y2="51208"/>
                        <a14:foregroundMark x1="9370" y1="51208" x2="13671" y2="67069"/>
                        <a14:foregroundMark x1="13671" y1="67069" x2="8141" y2="47583"/>
                        <a14:foregroundMark x1="8141" y1="47583" x2="7988" y2="64653"/>
                        <a14:foregroundMark x1="7988" y1="64653" x2="5069" y2="50302"/>
                        <a14:foregroundMark x1="5069" y1="50302" x2="9063" y2="70846"/>
                        <a14:foregroundMark x1="9063" y1="70846" x2="5530" y2="53474"/>
                        <a14:foregroundMark x1="5530" y1="53474" x2="12135" y2="86254"/>
                        <a14:foregroundMark x1="43472" y1="62236" x2="56836" y2="57100"/>
                        <a14:foregroundMark x1="56836" y1="57100" x2="73886" y2="61480"/>
                        <a14:foregroundMark x1="73886" y1="61480" x2="53149" y2="56042"/>
                        <a14:foregroundMark x1="53149" y1="56042" x2="50538" y2="76888"/>
                        <a14:foregroundMark x1="50538" y1="76888" x2="53149" y2="92900"/>
                        <a14:foregroundMark x1="53149" y1="92900" x2="56682" y2="79456"/>
                        <a14:foregroundMark x1="56682" y1="79456" x2="79416" y2="67221"/>
                        <a14:foregroundMark x1="79416" y1="67221" x2="96928" y2="63746"/>
                        <a14:foregroundMark x1="96928" y1="63746" x2="80799" y2="55589"/>
                        <a14:foregroundMark x1="80799" y1="55589" x2="71275" y2="44713"/>
                        <a14:foregroundMark x1="71275" y1="44713" x2="89247" y2="40181"/>
                        <a14:foregroundMark x1="89247" y1="40181" x2="74962" y2="34290"/>
                        <a14:foregroundMark x1="74962" y1="34290" x2="74654" y2="29154"/>
                        <a14:foregroundMark x1="59908" y1="30665" x2="94624" y2="26888"/>
                        <a14:foregroundMark x1="94624" y1="26888" x2="76959" y2="19335"/>
                        <a14:foregroundMark x1="76959" y1="19335" x2="97849" y2="17825"/>
                        <a14:foregroundMark x1="97849" y1="17825" x2="80799" y2="4683"/>
                        <a14:foregroundMark x1="80799" y1="4683" x2="95545" y2="5589"/>
                        <a14:foregroundMark x1="95545" y1="5589" x2="81106" y2="3625"/>
                        <a14:foregroundMark x1="81106" y1="3625" x2="96006" y2="2719"/>
                        <a14:foregroundMark x1="96006" y1="2719" x2="81260" y2="2568"/>
                        <a14:foregroundMark x1="81260" y1="2568" x2="63594" y2="3323"/>
                        <a14:foregroundMark x1="63594" y1="3323" x2="76959" y2="23867"/>
                        <a14:foregroundMark x1="76959" y1="23867" x2="60983" y2="20393"/>
                        <a14:foregroundMark x1="60983" y1="20393" x2="82488" y2="31420"/>
                        <a14:foregroundMark x1="82488" y1="31420" x2="83410" y2="46224"/>
                        <a14:foregroundMark x1="83410" y1="46224" x2="92934" y2="58610"/>
                        <a14:foregroundMark x1="92934" y1="58610" x2="77573" y2="55589"/>
                        <a14:foregroundMark x1="77573" y1="55589" x2="87404" y2="69033"/>
                        <a14:foregroundMark x1="87404" y1="69033" x2="90169" y2="84139"/>
                        <a14:foregroundMark x1="90169" y1="84139" x2="92780" y2="53323"/>
                        <a14:foregroundMark x1="92780" y1="53323" x2="83564" y2="21148"/>
                        <a14:foregroundMark x1="83564" y1="21148" x2="81874" y2="19033"/>
                        <a14:foregroundMark x1="67742" y1="16465" x2="50384" y2="10876"/>
                        <a14:foregroundMark x1="50384" y1="10876" x2="69585" y2="12840"/>
                        <a14:foregroundMark x1="69585" y1="12840" x2="18894" y2="5740"/>
                        <a14:foregroundMark x1="18894" y1="5740" x2="32719" y2="12538"/>
                        <a14:foregroundMark x1="32719" y1="12538" x2="15515" y2="12085"/>
                        <a14:foregroundMark x1="15515" y1="12085" x2="19508" y2="32326"/>
                        <a14:foregroundMark x1="19508" y1="32326" x2="6605" y2="23112"/>
                        <a14:foregroundMark x1="6605" y1="23112" x2="12442" y2="35952"/>
                        <a14:foregroundMark x1="12442" y1="35952" x2="11367" y2="58459"/>
                        <a14:foregroundMark x1="11367" y1="58459" x2="768" y2="39124"/>
                        <a14:foregroundMark x1="768" y1="39124" x2="9370" y2="51057"/>
                        <a14:foregroundMark x1="9370" y1="51057" x2="16436" y2="89577"/>
                        <a14:foregroundMark x1="16436" y1="89577" x2="28264" y2="99849"/>
                        <a14:foregroundMark x1="28264" y1="99849" x2="19508" y2="94411"/>
                        <a14:foregroundMark x1="25806" y1="91541" x2="11214" y2="91088"/>
                        <a14:foregroundMark x1="11214" y1="91088" x2="8756" y2="98338"/>
                        <a14:foregroundMark x1="10906" y1="92598" x2="5837" y2="77190"/>
                        <a14:foregroundMark x1="5837" y1="77190" x2="7373" y2="93656"/>
                        <a14:foregroundMark x1="7373" y1="93656" x2="4301" y2="80060"/>
                        <a14:foregroundMark x1="4301" y1="80060" x2="6912" y2="96828"/>
                        <a14:foregroundMark x1="6912" y1="96828" x2="3072" y2="79456"/>
                        <a14:foregroundMark x1="3072" y1="79456" x2="4147" y2="94109"/>
                        <a14:foregroundMark x1="4147" y1="94109" x2="4147" y2="87311"/>
                        <a14:foregroundMark x1="3687" y1="91390" x2="3994" y2="70242"/>
                        <a14:foregroundMark x1="3994" y1="70242" x2="307" y2="56647"/>
                        <a14:foregroundMark x1="307" y1="56647" x2="1536" y2="71752"/>
                        <a14:foregroundMark x1="1536" y1="71752" x2="0" y2="54381"/>
                        <a14:foregroundMark x1="0" y1="54381" x2="5069" y2="73414"/>
                        <a14:foregroundMark x1="5069" y1="73414" x2="4916" y2="52719"/>
                        <a14:foregroundMark x1="4916" y1="52719" x2="2304" y2="61178"/>
                        <a14:foregroundMark x1="5223" y1="54683" x2="9831" y2="15559"/>
                        <a14:foregroundMark x1="9831" y1="15559" x2="21966" y2="2568"/>
                        <a14:foregroundMark x1="21966" y1="2568" x2="6912" y2="8761"/>
                        <a14:foregroundMark x1="6912" y1="8761" x2="22734" y2="1964"/>
                        <a14:foregroundMark x1="22734" y1="1964" x2="6298" y2="3474"/>
                        <a14:foregroundMark x1="6298" y1="3474" x2="18280" y2="12236"/>
                        <a14:foregroundMark x1="18280" y1="12236" x2="1075" y2="11631"/>
                        <a14:foregroundMark x1="1075" y1="11631" x2="23656" y2="4079"/>
                        <a14:foregroundMark x1="23656" y1="4079" x2="41167" y2="6193"/>
                        <a14:foregroundMark x1="41167" y1="6193" x2="25653" y2="5438"/>
                        <a14:foregroundMark x1="25653" y1="5438" x2="55453" y2="8761"/>
                        <a14:foregroundMark x1="55453" y1="8761" x2="43011" y2="755"/>
                        <a14:foregroundMark x1="43011" y1="755" x2="60676" y2="2417"/>
                        <a14:foregroundMark x1="60676" y1="2417" x2="45622" y2="755"/>
                        <a14:foregroundMark x1="45622" y1="755" x2="65284" y2="1057"/>
                        <a14:foregroundMark x1="65284" y1="1057" x2="79724" y2="11178"/>
                        <a14:foregroundMark x1="79724" y1="11178" x2="60369" y2="6344"/>
                        <a14:foregroundMark x1="60369" y1="6344" x2="93548" y2="14350"/>
                        <a14:foregroundMark x1="93548" y1="14350" x2="84485" y2="3625"/>
                        <a14:foregroundMark x1="84485" y1="3625" x2="99078" y2="8157"/>
                        <a14:foregroundMark x1="99078" y1="8157" x2="98925" y2="42447"/>
                        <a14:foregroundMark x1="98925" y1="42447" x2="91551" y2="45770"/>
                        <a14:foregroundMark x1="94470" y1="45317" x2="99386" y2="54079"/>
                        <a14:foregroundMark x1="90323" y1="755" x2="72197" y2="3021"/>
                        <a14:foregroundMark x1="72197" y1="3021" x2="48848" y2="1511"/>
                        <a14:foregroundMark x1="48848" y1="1511" x2="34562" y2="3927"/>
                        <a14:foregroundMark x1="34562" y1="3927" x2="14132" y2="906"/>
                        <a14:foregroundMark x1="14132" y1="906" x2="31951" y2="4230"/>
                        <a14:foregroundMark x1="31951" y1="4230" x2="8909" y2="3172"/>
                        <a14:foregroundMark x1="8909" y1="3172" x2="28111" y2="453"/>
                        <a14:foregroundMark x1="28111" y1="453" x2="12596" y2="1208"/>
                        <a14:foregroundMark x1="12596" y1="1208" x2="32104" y2="302"/>
                        <a14:foregroundMark x1="32104" y1="302" x2="55300" y2="5891"/>
                        <a14:foregroundMark x1="55300" y1="5891" x2="34562" y2="6798"/>
                        <a14:foregroundMark x1="34562" y1="6798" x2="14747" y2="4079"/>
                        <a14:foregroundMark x1="3072" y1="2719" x2="18587" y2="1360"/>
                        <a14:foregroundMark x1="18587" y1="1360" x2="2458" y2="2266"/>
                        <a14:foregroundMark x1="2458" y1="2266" x2="39631" y2="1813"/>
                        <a14:foregroundMark x1="39631" y1="1813" x2="25499" y2="1964"/>
                        <a14:foregroundMark x1="25499" y1="1964" x2="93241" y2="2870"/>
                        <a14:foregroundMark x1="93241" y1="2870" x2="68356" y2="3021"/>
                        <a14:foregroundMark x1="68356" y1="3021" x2="85868" y2="1813"/>
                        <a14:foregroundMark x1="85868" y1="1813" x2="74808" y2="302"/>
                        <a14:backgroundMark x1="93088" y1="96073" x2="83103" y2="93807"/>
                      </a14:backgroundRemoval>
                    </a14:imgEffect>
                  </a14:imgLayer>
                </a14:imgProps>
              </a:ext>
              <a:ext uri="{28A0092B-C50C-407E-A947-70E740481C1C}">
                <a14:useLocalDpi xmlns:a14="http://schemas.microsoft.com/office/drawing/2010/main" val="0"/>
              </a:ext>
            </a:extLst>
          </a:blip>
          <a:srcRect r="16375" b="1600"/>
          <a:stretch/>
        </p:blipFill>
        <p:spPr bwMode="auto">
          <a:xfrm flipH="1">
            <a:off x="5396103" y="2906975"/>
            <a:ext cx="2831434" cy="3387634"/>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08A887A1-C7A3-4E6D-B603-10683D8EEDFD}"/>
              </a:ext>
            </a:extLst>
          </p:cNvPr>
          <p:cNvSpPr>
            <a:spLocks noGrp="1"/>
          </p:cNvSpPr>
          <p:nvPr>
            <p:ph type="title"/>
          </p:nvPr>
        </p:nvSpPr>
        <p:spPr/>
        <p:txBody>
          <a:bodyPr/>
          <a:lstStyle/>
          <a:p>
            <a:r>
              <a:rPr lang="en-US"/>
              <a:t>Chapter 3</a:t>
            </a:r>
          </a:p>
        </p:txBody>
      </p:sp>
      <p:sp>
        <p:nvSpPr>
          <p:cNvPr id="12" name="Rectangle: Rounded Corners 11">
            <a:extLst>
              <a:ext uri="{FF2B5EF4-FFF2-40B4-BE49-F238E27FC236}">
                <a16:creationId xmlns:a16="http://schemas.microsoft.com/office/drawing/2014/main" xmlns="" id="{AE070FFC-2D12-4089-AC27-E08B47C13DCF}"/>
              </a:ext>
              <a:ext uri="{C183D7F6-B498-43B3-948B-1728B52AA6E4}">
                <adec:decorative xmlns:adec="http://schemas.microsoft.com/office/drawing/2017/decorative" xmlns="" val="1"/>
              </a:ext>
            </a:extLst>
          </p:cNvPr>
          <p:cNvSpPr/>
          <p:nvPr/>
        </p:nvSpPr>
        <p:spPr>
          <a:xfrm>
            <a:off x="131911" y="2983706"/>
            <a:ext cx="4533900" cy="8905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84FF601F-C8D1-48A7-AB0A-DC5F76F86507}"/>
              </a:ext>
            </a:extLst>
          </p:cNvPr>
          <p:cNvSpPr>
            <a:spLocks noGrp="1"/>
          </p:cNvSpPr>
          <p:nvPr>
            <p:ph idx="1"/>
          </p:nvPr>
        </p:nvSpPr>
        <p:spPr/>
        <p:txBody>
          <a:bodyPr/>
          <a:lstStyle/>
          <a:p>
            <a:r>
              <a:rPr lang="en-US"/>
              <a:t>Supine, prone, or side-lying positions (M301)</a:t>
            </a:r>
          </a:p>
          <a:p>
            <a:r>
              <a:rPr lang="en-US"/>
              <a:t>Seated position (M302)</a:t>
            </a:r>
          </a:p>
          <a:p>
            <a:r>
              <a:rPr lang="en-US" b="1">
                <a:solidFill>
                  <a:schemeClr val="accent1"/>
                </a:solidFill>
              </a:rPr>
              <a:t>Seated in a wheelchair (M303)</a:t>
            </a:r>
          </a:p>
          <a:p>
            <a:r>
              <a:rPr lang="en-US"/>
              <a:t>Standing position (M304)</a:t>
            </a:r>
          </a:p>
          <a:p>
            <a:r>
              <a:rPr lang="en-US"/>
              <a:t>Supports (M305)</a:t>
            </a:r>
          </a:p>
          <a:p>
            <a:r>
              <a:rPr lang="en-US"/>
              <a:t>Communication (M306)</a:t>
            </a:r>
          </a:p>
          <a:p>
            <a:r>
              <a:rPr lang="en-US"/>
              <a:t>Operable parts (M307)</a:t>
            </a:r>
          </a:p>
          <a:p>
            <a:endParaRPr lang="en-US"/>
          </a:p>
        </p:txBody>
      </p:sp>
      <p:pic>
        <p:nvPicPr>
          <p:cNvPr id="10" name="Picture 6" descr="Illustration showing an adjustable height exam table in lowered and raised positions.  In raised position, a doctor conducts an examination. ">
            <a:extLst>
              <a:ext uri="{FF2B5EF4-FFF2-40B4-BE49-F238E27FC236}">
                <a16:creationId xmlns:a16="http://schemas.microsoft.com/office/drawing/2014/main" xmlns="" id="{BC885985-76A9-42E0-9C48-82A75E2FCC79}"/>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50" t="5233"/>
          <a:stretch/>
        </p:blipFill>
        <p:spPr bwMode="auto">
          <a:xfrm>
            <a:off x="5708083" y="284799"/>
            <a:ext cx="2474885" cy="26221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llustration of person transferring from wheelchair onto a an exam chair">
            <a:extLst>
              <a:ext uri="{FF2B5EF4-FFF2-40B4-BE49-F238E27FC236}">
                <a16:creationId xmlns:a16="http://schemas.microsoft.com/office/drawing/2014/main" xmlns="" id="{0C99D7A7-B83B-4C4F-B5ED-9F9F9E41859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0"/>
                    </a14:imgEffect>
                    <a14:imgEffect>
                      <a14:brightnessContrast contrast="34000"/>
                    </a14:imgEffect>
                  </a14:imgLayer>
                </a14:imgProps>
              </a:ext>
              <a:ext uri="{28A0092B-C50C-407E-A947-70E740481C1C}">
                <a14:useLocalDpi xmlns:a14="http://schemas.microsoft.com/office/drawing/2010/main" val="0"/>
              </a:ext>
            </a:extLst>
          </a:blip>
          <a:srcRect t="-4993" b="3333"/>
          <a:stretch/>
        </p:blipFill>
        <p:spPr bwMode="auto">
          <a:xfrm>
            <a:off x="8339630" y="0"/>
            <a:ext cx="3200400" cy="2736880"/>
          </a:xfrm>
          <a:prstGeom prst="rect">
            <a:avLst/>
          </a:prstGeom>
          <a:solidFill>
            <a:schemeClr val="bg1"/>
          </a:solidFill>
        </p:spPr>
      </p:pic>
      <p:pic>
        <p:nvPicPr>
          <p:cNvPr id="11" name="Picture 2" descr="Illustration of a man standing on a scale holding on to standing supports on each side of the scale.">
            <a:extLst>
              <a:ext uri="{FF2B5EF4-FFF2-40B4-BE49-F238E27FC236}">
                <a16:creationId xmlns:a16="http://schemas.microsoft.com/office/drawing/2014/main" xmlns="" id="{ADBB81F7-FD7F-4941-8B15-8480BCE1ED5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732" b="91300" l="16928" r="75245">
                        <a14:foregroundMark x1="46184" y1="25896" x2="45401" y2="12078"/>
                        <a14:foregroundMark x1="45401" y1="12078" x2="46575" y2="29171"/>
                        <a14:foregroundMark x1="46575" y1="29171" x2="60568" y2="51484"/>
                        <a14:foregroundMark x1="60568" y1="51484" x2="35225" y2="42579"/>
                        <a14:foregroundMark x1="35225" y1="42579" x2="45010" y2="32549"/>
                        <a14:foregroundMark x1="45010" y1="32549" x2="45401" y2="45752"/>
                        <a14:foregroundMark x1="45401" y1="45752" x2="38258" y2="62743"/>
                        <a14:foregroundMark x1="38258" y1="62743" x2="36791" y2="48516"/>
                        <a14:foregroundMark x1="36791" y1="48516" x2="31018" y2="61412"/>
                        <a14:foregroundMark x1="31018" y1="61412" x2="33170" y2="42375"/>
                        <a14:foregroundMark x1="33170" y1="42375" x2="29354" y2="55578"/>
                        <a14:foregroundMark x1="29354" y1="55578" x2="28767" y2="74616"/>
                        <a14:foregroundMark x1="28767" y1="74616" x2="29746" y2="75026"/>
                        <a14:foregroundMark x1="45695" y1="5834" x2="44129" y2="10338"/>
                        <a14:foregroundMark x1="58317" y1="64585" x2="50881" y2="45036"/>
                        <a14:foregroundMark x1="64481" y1="85159" x2="50196" y2="73593"/>
                        <a14:foregroundMark x1="50196" y1="73593" x2="41879" y2="72160"/>
                        <a14:foregroundMark x1="40117" y1="91300" x2="52250" y2="91300"/>
                        <a14:foregroundMark x1="17025" y1="76663" x2="21624" y2="76663"/>
                        <a14:foregroundMark x1="75245" y1="78301" x2="65558" y2="78301"/>
                      </a14:backgroundRemoval>
                    </a14:imgEffect>
                  </a14:imgLayer>
                </a14:imgProps>
              </a:ext>
              <a:ext uri="{28A0092B-C50C-407E-A947-70E740481C1C}">
                <a14:useLocalDpi xmlns:a14="http://schemas.microsoft.com/office/drawing/2010/main" val="0"/>
              </a:ext>
            </a:extLst>
          </a:blip>
          <a:srcRect l="11857" t="-1949" r="21477" b="1949"/>
          <a:stretch/>
        </p:blipFill>
        <p:spPr bwMode="auto">
          <a:xfrm>
            <a:off x="8761578" y="2961164"/>
            <a:ext cx="2356503" cy="337914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xmlns="" id="{A4FA558D-821E-4D3D-B087-339E225B792A}"/>
              </a:ext>
            </a:extLst>
          </p:cNvPr>
          <p:cNvSpPr>
            <a:spLocks noGrp="1"/>
          </p:cNvSpPr>
          <p:nvPr>
            <p:ph type="sldNum" sz="quarter" idx="12"/>
          </p:nvPr>
        </p:nvSpPr>
        <p:spPr/>
        <p:txBody>
          <a:bodyPr/>
          <a:lstStyle/>
          <a:p>
            <a:fld id="{ACE203BA-D97E-4452-8126-3C27CACD36C8}" type="slidenum">
              <a:rPr lang="en-US" smtClean="0"/>
              <a:t>51</a:t>
            </a:fld>
            <a:endParaRPr lang="en-US"/>
          </a:p>
        </p:txBody>
      </p:sp>
    </p:spTree>
    <p:extLst>
      <p:ext uri="{BB962C8B-B14F-4D97-AF65-F5344CB8AC3E}">
        <p14:creationId xmlns:p14="http://schemas.microsoft.com/office/powerpoint/2010/main" val="9515406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0B51F6-3157-451F-996C-FFA00023B400}"/>
              </a:ext>
            </a:extLst>
          </p:cNvPr>
          <p:cNvSpPr>
            <a:spLocks noGrp="1"/>
          </p:cNvSpPr>
          <p:nvPr>
            <p:ph type="title"/>
          </p:nvPr>
        </p:nvSpPr>
        <p:spPr/>
        <p:txBody>
          <a:bodyPr/>
          <a:lstStyle/>
          <a:p>
            <a:r>
              <a:rPr lang="en-US" b="1"/>
              <a:t>Seated in a Wheelchair (M303)</a:t>
            </a:r>
            <a:endParaRPr lang="en-US"/>
          </a:p>
        </p:txBody>
      </p:sp>
      <p:sp>
        <p:nvSpPr>
          <p:cNvPr id="5" name="Content Placeholder 4">
            <a:extLst>
              <a:ext uri="{FF2B5EF4-FFF2-40B4-BE49-F238E27FC236}">
                <a16:creationId xmlns:a16="http://schemas.microsoft.com/office/drawing/2014/main" xmlns="" id="{94D549AA-7522-489A-9377-A0395C807C60}"/>
              </a:ext>
            </a:extLst>
          </p:cNvPr>
          <p:cNvSpPr>
            <a:spLocks noGrp="1"/>
          </p:cNvSpPr>
          <p:nvPr>
            <p:ph sz="half" idx="2"/>
          </p:nvPr>
        </p:nvSpPr>
        <p:spPr>
          <a:xfrm>
            <a:off x="5027760" y="-38100"/>
            <a:ext cx="6155711" cy="6896100"/>
          </a:xfrm>
        </p:spPr>
        <p:txBody>
          <a:bodyPr>
            <a:normAutofit/>
          </a:bodyPr>
          <a:lstStyle/>
          <a:p>
            <a:pPr>
              <a:lnSpc>
                <a:spcPct val="70000"/>
              </a:lnSpc>
            </a:pPr>
            <a:r>
              <a:rPr lang="en-US"/>
              <a:t>Wheelchair spaces</a:t>
            </a:r>
          </a:p>
          <a:p>
            <a:pPr lvl="1">
              <a:lnSpc>
                <a:spcPct val="70000"/>
              </a:lnSpc>
            </a:pPr>
            <a:r>
              <a:rPr lang="en-US"/>
              <a:t>Orientation</a:t>
            </a:r>
          </a:p>
          <a:p>
            <a:pPr lvl="1">
              <a:lnSpc>
                <a:spcPct val="70000"/>
              </a:lnSpc>
            </a:pPr>
            <a:r>
              <a:rPr lang="en-US"/>
              <a:t>Width</a:t>
            </a:r>
          </a:p>
          <a:p>
            <a:pPr lvl="1">
              <a:lnSpc>
                <a:spcPct val="70000"/>
              </a:lnSpc>
            </a:pPr>
            <a:r>
              <a:rPr lang="en-US"/>
              <a:t>Depth</a:t>
            </a:r>
          </a:p>
          <a:p>
            <a:pPr lvl="2">
              <a:lnSpc>
                <a:spcPct val="70000"/>
              </a:lnSpc>
            </a:pPr>
            <a:r>
              <a:rPr lang="en-US"/>
              <a:t>Front or rear entry</a:t>
            </a:r>
          </a:p>
          <a:p>
            <a:pPr lvl="2">
              <a:lnSpc>
                <a:spcPct val="70000"/>
              </a:lnSpc>
            </a:pPr>
            <a:r>
              <a:rPr lang="en-US"/>
              <a:t>Pass-through entry</a:t>
            </a:r>
          </a:p>
          <a:p>
            <a:pPr lvl="2">
              <a:lnSpc>
                <a:spcPct val="70000"/>
              </a:lnSpc>
            </a:pPr>
            <a:r>
              <a:rPr lang="en-US"/>
              <a:t>Side entry</a:t>
            </a:r>
          </a:p>
          <a:p>
            <a:pPr lvl="2">
              <a:lnSpc>
                <a:spcPct val="70000"/>
              </a:lnSpc>
            </a:pPr>
            <a:r>
              <a:rPr lang="en-US"/>
              <a:t>Equipment clearance</a:t>
            </a:r>
          </a:p>
          <a:p>
            <a:pPr lvl="3">
              <a:lnSpc>
                <a:spcPct val="70000"/>
              </a:lnSpc>
            </a:pPr>
            <a:r>
              <a:rPr lang="en-US"/>
              <a:t>Breast platforms</a:t>
            </a:r>
          </a:p>
          <a:p>
            <a:pPr lvl="3">
              <a:lnSpc>
                <a:spcPct val="70000"/>
              </a:lnSpc>
            </a:pPr>
            <a:r>
              <a:rPr lang="en-US"/>
              <a:t>Other equipment</a:t>
            </a:r>
          </a:p>
          <a:p>
            <a:pPr lvl="1">
              <a:lnSpc>
                <a:spcPct val="70000"/>
              </a:lnSpc>
            </a:pPr>
            <a:r>
              <a:rPr lang="en-US"/>
              <a:t>Surfaces</a:t>
            </a:r>
          </a:p>
          <a:p>
            <a:pPr lvl="1">
              <a:lnSpc>
                <a:spcPct val="70000"/>
              </a:lnSpc>
            </a:pPr>
            <a:r>
              <a:rPr lang="en-US"/>
              <a:t>Edge protection</a:t>
            </a:r>
          </a:p>
          <a:p>
            <a:pPr>
              <a:lnSpc>
                <a:spcPct val="70000"/>
              </a:lnSpc>
            </a:pPr>
            <a:r>
              <a:rPr lang="en-US"/>
              <a:t>Entry</a:t>
            </a:r>
          </a:p>
          <a:p>
            <a:pPr lvl="1">
              <a:lnSpc>
                <a:spcPct val="70000"/>
              </a:lnSpc>
            </a:pPr>
            <a:r>
              <a:rPr lang="en-US"/>
              <a:t>Beveled</a:t>
            </a:r>
          </a:p>
          <a:p>
            <a:pPr lvl="1">
              <a:lnSpc>
                <a:spcPct val="70000"/>
              </a:lnSpc>
            </a:pPr>
            <a:r>
              <a:rPr lang="en-US"/>
              <a:t>Ramped</a:t>
            </a:r>
          </a:p>
          <a:p>
            <a:pPr>
              <a:lnSpc>
                <a:spcPct val="70000"/>
              </a:lnSpc>
            </a:pPr>
            <a:r>
              <a:rPr lang="en-US"/>
              <a:t>Components</a:t>
            </a:r>
          </a:p>
          <a:p>
            <a:pPr lvl="1">
              <a:lnSpc>
                <a:spcPct val="70000"/>
              </a:lnSpc>
            </a:pPr>
            <a:r>
              <a:rPr lang="en-US"/>
              <a:t>Breast platform adjustability</a:t>
            </a:r>
          </a:p>
        </p:txBody>
      </p:sp>
      <p:pic>
        <p:nvPicPr>
          <p:cNvPr id="6" name="Content Placeholder 8" descr="Illustration showing a woman seated in a wheelchair in position to receive a mammography exam.  The approach and minimum size wheelchair space is indicated beneath the breast platform.">
            <a:extLst>
              <a:ext uri="{FF2B5EF4-FFF2-40B4-BE49-F238E27FC236}">
                <a16:creationId xmlns:a16="http://schemas.microsoft.com/office/drawing/2014/main" xmlns="" id="{31E672AC-38B8-45FA-B88C-A9AE65333608}"/>
              </a:ext>
            </a:extLst>
          </p:cNvPr>
          <p:cNvPicPr>
            <a:picLocks noGrp="1" noChangeAspect="1" noChangeArrowheads="1"/>
          </p:cNvPicPr>
          <p:nvPr>
            <p:ph idx="1"/>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302" b="99849" l="2151" r="99386">
                        <a14:foregroundMark x1="56068" y1="5589" x2="78187" y2="15106"/>
                        <a14:foregroundMark x1="78187" y1="15106" x2="56375" y2="6495"/>
                        <a14:foregroundMark x1="56375" y1="6495" x2="42704" y2="10876"/>
                        <a14:foregroundMark x1="42704" y1="10876" x2="52535" y2="21299"/>
                        <a14:foregroundMark x1="52535" y1="21299" x2="39171" y2="15106"/>
                        <a14:foregroundMark x1="39171" y1="15106" x2="44854" y2="32628"/>
                        <a14:foregroundMark x1="33180" y1="20544" x2="47312" y2="39577"/>
                        <a14:foregroundMark x1="47312" y1="39577" x2="32412" y2="45166"/>
                        <a14:foregroundMark x1="32412" y1="45166" x2="48848" y2="43656"/>
                        <a14:foregroundMark x1="48848" y1="43656" x2="64977" y2="64199"/>
                        <a14:foregroundMark x1="64977" y1="64199" x2="50691" y2="73414"/>
                        <a14:foregroundMark x1="50691" y1="73414" x2="40553" y2="60725"/>
                        <a14:foregroundMark x1="40553" y1="60725" x2="43318" y2="51360"/>
                        <a14:foregroundMark x1="60215" y1="34894" x2="56836" y2="50302"/>
                        <a14:foregroundMark x1="56836" y1="50302" x2="47619" y2="38520"/>
                        <a14:foregroundMark x1="47619" y1="38520" x2="49155" y2="43958"/>
                        <a14:foregroundMark x1="51152" y1="62236" x2="53917" y2="77341"/>
                        <a14:foregroundMark x1="53917" y1="77341" x2="46851" y2="90030"/>
                        <a14:foregroundMark x1="46851" y1="90030" x2="60983" y2="91843"/>
                        <a14:foregroundMark x1="60983" y1="91843" x2="70968" y2="81722"/>
                        <a14:foregroundMark x1="70968" y1="81722" x2="74808" y2="67221"/>
                        <a14:foregroundMark x1="74808" y1="67221" x2="80031" y2="80816"/>
                        <a14:foregroundMark x1="80031" y1="80816" x2="71121" y2="92598"/>
                        <a14:foregroundMark x1="71121" y1="92598" x2="57450" y2="97583"/>
                        <a14:foregroundMark x1="57450" y1="97583" x2="38556" y2="85498"/>
                        <a14:foregroundMark x1="44854" y1="90030" x2="30568" y2="86556"/>
                        <a14:foregroundMark x1="30568" y1="86556" x2="44700" y2="89124"/>
                        <a14:foregroundMark x1="44700" y1="89124" x2="37634" y2="77039"/>
                        <a14:foregroundMark x1="37634" y1="77039" x2="1382" y2="74622"/>
                        <a14:foregroundMark x1="1382" y1="74622" x2="14132" y2="82024"/>
                        <a14:foregroundMark x1="14132" y1="82024" x2="9370" y2="51208"/>
                        <a14:foregroundMark x1="9370" y1="51208" x2="13671" y2="67069"/>
                        <a14:foregroundMark x1="13671" y1="67069" x2="8141" y2="47583"/>
                        <a14:foregroundMark x1="8141" y1="47583" x2="7988" y2="64653"/>
                        <a14:foregroundMark x1="7988" y1="64653" x2="5069" y2="50302"/>
                        <a14:foregroundMark x1="5069" y1="50302" x2="9063" y2="70846"/>
                        <a14:foregroundMark x1="9063" y1="70846" x2="5530" y2="53474"/>
                        <a14:foregroundMark x1="5530" y1="53474" x2="12135" y2="86254"/>
                        <a14:foregroundMark x1="43472" y1="62236" x2="56836" y2="57100"/>
                        <a14:foregroundMark x1="56836" y1="57100" x2="73886" y2="61480"/>
                        <a14:foregroundMark x1="73886" y1="61480" x2="53149" y2="56042"/>
                        <a14:foregroundMark x1="53149" y1="56042" x2="50538" y2="76888"/>
                        <a14:foregroundMark x1="50538" y1="76888" x2="53149" y2="92900"/>
                        <a14:foregroundMark x1="53149" y1="92900" x2="56682" y2="79456"/>
                        <a14:foregroundMark x1="56682" y1="79456" x2="79416" y2="67221"/>
                        <a14:foregroundMark x1="79416" y1="67221" x2="96928" y2="63746"/>
                        <a14:foregroundMark x1="96928" y1="63746" x2="80799" y2="55589"/>
                        <a14:foregroundMark x1="80799" y1="55589" x2="71275" y2="44713"/>
                        <a14:foregroundMark x1="71275" y1="44713" x2="89247" y2="40181"/>
                        <a14:foregroundMark x1="89247" y1="40181" x2="74962" y2="34290"/>
                        <a14:foregroundMark x1="74962" y1="34290" x2="74654" y2="29154"/>
                        <a14:foregroundMark x1="59908" y1="30665" x2="94624" y2="26888"/>
                        <a14:foregroundMark x1="94624" y1="26888" x2="76959" y2="19335"/>
                        <a14:foregroundMark x1="76959" y1="19335" x2="97849" y2="17825"/>
                        <a14:foregroundMark x1="97849" y1="17825" x2="80799" y2="4683"/>
                        <a14:foregroundMark x1="80799" y1="4683" x2="95545" y2="5589"/>
                        <a14:foregroundMark x1="95545" y1="5589" x2="81106" y2="3625"/>
                        <a14:foregroundMark x1="81106" y1="3625" x2="96006" y2="2719"/>
                        <a14:foregroundMark x1="96006" y1="2719" x2="81260" y2="2568"/>
                        <a14:foregroundMark x1="81260" y1="2568" x2="63594" y2="3323"/>
                        <a14:foregroundMark x1="63594" y1="3323" x2="76959" y2="23867"/>
                        <a14:foregroundMark x1="76959" y1="23867" x2="60983" y2="20393"/>
                        <a14:foregroundMark x1="60983" y1="20393" x2="82488" y2="31420"/>
                        <a14:foregroundMark x1="82488" y1="31420" x2="83410" y2="46224"/>
                        <a14:foregroundMark x1="83410" y1="46224" x2="92934" y2="58610"/>
                        <a14:foregroundMark x1="92934" y1="58610" x2="77573" y2="55589"/>
                        <a14:foregroundMark x1="77573" y1="55589" x2="87404" y2="69033"/>
                        <a14:foregroundMark x1="87404" y1="69033" x2="90169" y2="84139"/>
                        <a14:foregroundMark x1="90169" y1="84139" x2="92780" y2="53323"/>
                        <a14:foregroundMark x1="92780" y1="53323" x2="83564" y2="21148"/>
                        <a14:foregroundMark x1="83564" y1="21148" x2="81874" y2="19033"/>
                        <a14:foregroundMark x1="67742" y1="16465" x2="50384" y2="10876"/>
                        <a14:foregroundMark x1="50384" y1="10876" x2="69585" y2="12840"/>
                        <a14:foregroundMark x1="69585" y1="12840" x2="18894" y2="5740"/>
                        <a14:foregroundMark x1="18894" y1="5740" x2="32719" y2="12538"/>
                        <a14:foregroundMark x1="32719" y1="12538" x2="15515" y2="12085"/>
                        <a14:foregroundMark x1="15515" y1="12085" x2="19508" y2="32326"/>
                        <a14:foregroundMark x1="19508" y1="32326" x2="6605" y2="23112"/>
                        <a14:foregroundMark x1="6605" y1="23112" x2="12442" y2="35952"/>
                        <a14:foregroundMark x1="12442" y1="35952" x2="11367" y2="58459"/>
                        <a14:foregroundMark x1="11367" y1="58459" x2="768" y2="39124"/>
                        <a14:foregroundMark x1="768" y1="39124" x2="9370" y2="51057"/>
                        <a14:foregroundMark x1="9370" y1="51057" x2="16436" y2="89577"/>
                        <a14:foregroundMark x1="16436" y1="89577" x2="28264" y2="99849"/>
                        <a14:foregroundMark x1="28264" y1="99849" x2="19508" y2="94411"/>
                        <a14:foregroundMark x1="25806" y1="91541" x2="11214" y2="91088"/>
                        <a14:foregroundMark x1="11214" y1="91088" x2="8756" y2="98338"/>
                        <a14:foregroundMark x1="10906" y1="92598" x2="5837" y2="77190"/>
                        <a14:foregroundMark x1="5837" y1="77190" x2="7373" y2="93656"/>
                        <a14:foregroundMark x1="7373" y1="93656" x2="4301" y2="80060"/>
                        <a14:foregroundMark x1="4301" y1="80060" x2="6912" y2="96828"/>
                        <a14:foregroundMark x1="6912" y1="96828" x2="3072" y2="79456"/>
                        <a14:foregroundMark x1="3072" y1="79456" x2="4147" y2="94109"/>
                        <a14:foregroundMark x1="4147" y1="94109" x2="4147" y2="87311"/>
                        <a14:foregroundMark x1="3687" y1="91390" x2="3994" y2="70242"/>
                        <a14:foregroundMark x1="3994" y1="70242" x2="307" y2="56647"/>
                        <a14:foregroundMark x1="307" y1="56647" x2="1536" y2="71752"/>
                        <a14:foregroundMark x1="1536" y1="71752" x2="0" y2="54381"/>
                        <a14:foregroundMark x1="0" y1="54381" x2="5069" y2="73414"/>
                        <a14:foregroundMark x1="5069" y1="73414" x2="4916" y2="52719"/>
                        <a14:foregroundMark x1="4916" y1="52719" x2="2304" y2="61178"/>
                        <a14:foregroundMark x1="5223" y1="54683" x2="9831" y2="15559"/>
                        <a14:foregroundMark x1="9831" y1="15559" x2="21966" y2="2568"/>
                        <a14:foregroundMark x1="21966" y1="2568" x2="6912" y2="8761"/>
                        <a14:foregroundMark x1="6912" y1="8761" x2="22734" y2="1964"/>
                        <a14:foregroundMark x1="22734" y1="1964" x2="6298" y2="3474"/>
                        <a14:foregroundMark x1="6298" y1="3474" x2="18280" y2="12236"/>
                        <a14:foregroundMark x1="18280" y1="12236" x2="1075" y2="11631"/>
                        <a14:foregroundMark x1="1075" y1="11631" x2="23656" y2="4079"/>
                        <a14:foregroundMark x1="23656" y1="4079" x2="41167" y2="6193"/>
                        <a14:foregroundMark x1="41167" y1="6193" x2="25653" y2="5438"/>
                        <a14:foregroundMark x1="25653" y1="5438" x2="55453" y2="8761"/>
                        <a14:foregroundMark x1="55453" y1="8761" x2="43011" y2="755"/>
                        <a14:foregroundMark x1="43011" y1="755" x2="60676" y2="2417"/>
                        <a14:foregroundMark x1="60676" y1="2417" x2="45622" y2="755"/>
                        <a14:foregroundMark x1="45622" y1="755" x2="65284" y2="1057"/>
                        <a14:foregroundMark x1="65284" y1="1057" x2="79724" y2="11178"/>
                        <a14:foregroundMark x1="79724" y1="11178" x2="60369" y2="6344"/>
                        <a14:foregroundMark x1="60369" y1="6344" x2="93548" y2="14350"/>
                        <a14:foregroundMark x1="93548" y1="14350" x2="84485" y2="3625"/>
                        <a14:foregroundMark x1="84485" y1="3625" x2="99078" y2="8157"/>
                        <a14:foregroundMark x1="99078" y1="8157" x2="98925" y2="42447"/>
                        <a14:foregroundMark x1="98925" y1="42447" x2="91551" y2="45770"/>
                        <a14:foregroundMark x1="94470" y1="45317" x2="99386" y2="54079"/>
                        <a14:foregroundMark x1="90323" y1="755" x2="72197" y2="3021"/>
                        <a14:foregroundMark x1="72197" y1="3021" x2="48848" y2="1511"/>
                        <a14:foregroundMark x1="48848" y1="1511" x2="34562" y2="3927"/>
                        <a14:foregroundMark x1="34562" y1="3927" x2="14132" y2="906"/>
                        <a14:foregroundMark x1="14132" y1="906" x2="31951" y2="4230"/>
                        <a14:foregroundMark x1="31951" y1="4230" x2="8909" y2="3172"/>
                        <a14:foregroundMark x1="8909" y1="3172" x2="28111" y2="453"/>
                        <a14:foregroundMark x1="28111" y1="453" x2="12596" y2="1208"/>
                        <a14:foregroundMark x1="12596" y1="1208" x2="32104" y2="302"/>
                        <a14:foregroundMark x1="32104" y1="302" x2="55300" y2="5891"/>
                        <a14:foregroundMark x1="55300" y1="5891" x2="34562" y2="6798"/>
                        <a14:foregroundMark x1="34562" y1="6798" x2="14747" y2="4079"/>
                        <a14:foregroundMark x1="3072" y1="2719" x2="18587" y2="1360"/>
                        <a14:foregroundMark x1="18587" y1="1360" x2="2458" y2="2266"/>
                        <a14:foregroundMark x1="2458" y1="2266" x2="39631" y2="1813"/>
                        <a14:foregroundMark x1="39631" y1="1813" x2="25499" y2="1964"/>
                        <a14:foregroundMark x1="25499" y1="1964" x2="93241" y2="2870"/>
                        <a14:foregroundMark x1="93241" y1="2870" x2="68356" y2="3021"/>
                        <a14:foregroundMark x1="68356" y1="3021" x2="85868" y2="1813"/>
                        <a14:foregroundMark x1="85868" y1="1813" x2="74808" y2="302"/>
                        <a14:backgroundMark x1="93088" y1="96073" x2="83103" y2="93807"/>
                      </a14:backgroundRemoval>
                    </a14:imgEffect>
                  </a14:imgLayer>
                </a14:imgProps>
              </a:ext>
              <a:ext uri="{28A0092B-C50C-407E-A947-70E740481C1C}">
                <a14:useLocalDpi xmlns:a14="http://schemas.microsoft.com/office/drawing/2010/main" val="0"/>
              </a:ext>
            </a:extLst>
          </a:blip>
          <a:srcRect r="16375" b="1600"/>
          <a:stretch/>
        </p:blipFill>
        <p:spPr bwMode="auto">
          <a:xfrm flipH="1">
            <a:off x="508000" y="1839397"/>
            <a:ext cx="3817470" cy="45678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xmlns="" id="{6CBB9D30-B0EF-44FF-83C7-BC76EAC0CD5C}"/>
              </a:ext>
            </a:extLst>
          </p:cNvPr>
          <p:cNvSpPr>
            <a:spLocks noGrp="1"/>
          </p:cNvSpPr>
          <p:nvPr>
            <p:ph type="sldNum" sz="quarter" idx="12"/>
          </p:nvPr>
        </p:nvSpPr>
        <p:spPr/>
        <p:txBody>
          <a:bodyPr/>
          <a:lstStyle/>
          <a:p>
            <a:fld id="{ACE203BA-D97E-4452-8126-3C27CACD36C8}" type="slidenum">
              <a:rPr lang="en-US" smtClean="0"/>
              <a:t>52</a:t>
            </a:fld>
            <a:endParaRPr lang="en-US"/>
          </a:p>
        </p:txBody>
      </p:sp>
    </p:spTree>
    <p:extLst>
      <p:ext uri="{BB962C8B-B14F-4D97-AF65-F5344CB8AC3E}">
        <p14:creationId xmlns:p14="http://schemas.microsoft.com/office/powerpoint/2010/main" val="2480192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29EDA9F-9FAB-4670-A708-15A0FB15D2C6}"/>
              </a:ext>
            </a:extLst>
          </p:cNvPr>
          <p:cNvSpPr>
            <a:spLocks noGrp="1"/>
          </p:cNvSpPr>
          <p:nvPr>
            <p:ph type="title"/>
          </p:nvPr>
        </p:nvSpPr>
        <p:spPr/>
        <p:txBody>
          <a:bodyPr/>
          <a:lstStyle/>
          <a:p>
            <a:r>
              <a:rPr lang="en-US"/>
              <a:t>Wheelchair spaces</a:t>
            </a:r>
          </a:p>
        </p:txBody>
      </p:sp>
      <p:sp>
        <p:nvSpPr>
          <p:cNvPr id="2" name="Content Placeholder 1">
            <a:extLst>
              <a:ext uri="{FF2B5EF4-FFF2-40B4-BE49-F238E27FC236}">
                <a16:creationId xmlns:a16="http://schemas.microsoft.com/office/drawing/2014/main" xmlns="" id="{B8CECD48-41A0-4272-9DC9-5D2C1A6F4773}"/>
              </a:ext>
            </a:extLst>
          </p:cNvPr>
          <p:cNvSpPr>
            <a:spLocks noGrp="1"/>
          </p:cNvSpPr>
          <p:nvPr>
            <p:ph idx="1"/>
          </p:nvPr>
        </p:nvSpPr>
        <p:spPr/>
        <p:txBody>
          <a:bodyPr/>
          <a:lstStyle/>
          <a:p>
            <a:pPr marL="0" indent="0">
              <a:buNone/>
            </a:pPr>
            <a:r>
              <a:rPr lang="en-US"/>
              <a:t>Orientation</a:t>
            </a:r>
          </a:p>
          <a:p>
            <a:r>
              <a:rPr lang="en-US"/>
              <a:t>Designed so that a patient seated in a wheelchair orients in the same direction that a patient not seated in a wheelchair orients when the MDE is in use</a:t>
            </a:r>
          </a:p>
        </p:txBody>
      </p:sp>
      <p:pic>
        <p:nvPicPr>
          <p:cNvPr id="9" name="Picture 3" descr="Photo of a woman using a wheelchair pulled up underneath eye examination equipment, adequate knee and toe space is provided.">
            <a:extLst>
              <a:ext uri="{FF2B5EF4-FFF2-40B4-BE49-F238E27FC236}">
                <a16:creationId xmlns:a16="http://schemas.microsoft.com/office/drawing/2014/main" xmlns="" id="{AF77E7AA-76AC-4C70-AD55-89C6F629F00D}"/>
              </a:ext>
            </a:extLst>
          </p:cNvPr>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tretch>
            <a:fillRect/>
          </a:stretch>
        </p:blipFill>
        <p:spPr bwMode="auto">
          <a:xfrm>
            <a:off x="6708775" y="917575"/>
            <a:ext cx="3495675" cy="465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0662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D6AF13-17F2-4D5C-8DEF-16340ED957DB}"/>
              </a:ext>
            </a:extLst>
          </p:cNvPr>
          <p:cNvSpPr>
            <a:spLocks noGrp="1"/>
          </p:cNvSpPr>
          <p:nvPr>
            <p:ph type="title"/>
          </p:nvPr>
        </p:nvSpPr>
        <p:spPr/>
        <p:txBody>
          <a:bodyPr/>
          <a:lstStyle/>
          <a:p>
            <a:r>
              <a:rPr lang="en-US"/>
              <a:t>Wheelchair spaces</a:t>
            </a:r>
          </a:p>
        </p:txBody>
      </p:sp>
      <p:sp>
        <p:nvSpPr>
          <p:cNvPr id="3" name="Content Placeholder 2">
            <a:extLst>
              <a:ext uri="{FF2B5EF4-FFF2-40B4-BE49-F238E27FC236}">
                <a16:creationId xmlns:a16="http://schemas.microsoft.com/office/drawing/2014/main" xmlns="" id="{316F51BD-64AC-42AD-81DA-8D8A521B9A8B}"/>
              </a:ext>
            </a:extLst>
          </p:cNvPr>
          <p:cNvSpPr>
            <a:spLocks noGrp="1"/>
          </p:cNvSpPr>
          <p:nvPr>
            <p:ph idx="1"/>
          </p:nvPr>
        </p:nvSpPr>
        <p:spPr/>
        <p:txBody>
          <a:bodyPr/>
          <a:lstStyle/>
          <a:p>
            <a:pPr marL="0" indent="0">
              <a:buNone/>
            </a:pPr>
            <a:r>
              <a:rPr lang="en-US"/>
              <a:t>Width :</a:t>
            </a:r>
          </a:p>
          <a:p>
            <a:r>
              <a:rPr lang="en-US"/>
              <a:t>36” wide minimum</a:t>
            </a:r>
          </a:p>
          <a:p>
            <a:pPr marL="0" indent="0">
              <a:buNone/>
            </a:pPr>
            <a:r>
              <a:rPr lang="en-US"/>
              <a:t>Depth:</a:t>
            </a:r>
          </a:p>
          <a:p>
            <a:r>
              <a:rPr lang="en-US"/>
              <a:t>Front or rear entry: 36” min</a:t>
            </a:r>
          </a:p>
          <a:p>
            <a:r>
              <a:rPr lang="en-US"/>
              <a:t>Side entry: 60” min</a:t>
            </a:r>
          </a:p>
          <a:p>
            <a:r>
              <a:rPr lang="en-US"/>
              <a:t>Pass-through: 40” min </a:t>
            </a:r>
          </a:p>
          <a:p>
            <a:pPr lvl="1"/>
            <a:r>
              <a:rPr lang="en-US"/>
              <a:t>(weight scales)</a:t>
            </a:r>
          </a:p>
          <a:p>
            <a:endParaRPr lang="en-US"/>
          </a:p>
          <a:p>
            <a:endParaRPr lang="en-US"/>
          </a:p>
        </p:txBody>
      </p:sp>
      <p:pic>
        <p:nvPicPr>
          <p:cNvPr id="5" name="Content Placeholder 4" descr="Diagrams of the size requirements for wheelchair spaces showing the 36 inches minimum width, the 48 inches minimum depth for a rear or front entry, and the 60 inches minimum depth for a side entry.">
            <a:extLst>
              <a:ext uri="{FF2B5EF4-FFF2-40B4-BE49-F238E27FC236}">
                <a16:creationId xmlns:a16="http://schemas.microsoft.com/office/drawing/2014/main" xmlns="" id="{047BA8D7-8A0E-4EDD-A11D-D1423CB12B3B}"/>
              </a:ext>
            </a:extLst>
          </p:cNvPr>
          <p:cNvPicPr>
            <a:picLocks noGrp="1" noChangeAspect="1"/>
          </p:cNvPicPr>
          <p:nvPr>
            <p:ph sz="half" idx="2"/>
          </p:nvPr>
        </p:nvPicPr>
        <p:blipFill>
          <a:blip r:embed="rId2"/>
          <a:stretch>
            <a:fillRect/>
          </a:stretch>
        </p:blipFill>
        <p:spPr>
          <a:xfrm>
            <a:off x="5027613" y="752084"/>
            <a:ext cx="6858000" cy="4988708"/>
          </a:xfrm>
          <a:prstGeom prst="rect">
            <a:avLst/>
          </a:prstGeom>
        </p:spPr>
      </p:pic>
    </p:spTree>
    <p:extLst>
      <p:ext uri="{BB962C8B-B14F-4D97-AF65-F5344CB8AC3E}">
        <p14:creationId xmlns:p14="http://schemas.microsoft.com/office/powerpoint/2010/main" val="2144151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256C4F-8A24-43AF-BC1F-D942FF1F6C9E}"/>
              </a:ext>
            </a:extLst>
          </p:cNvPr>
          <p:cNvSpPr>
            <a:spLocks noGrp="1"/>
          </p:cNvSpPr>
          <p:nvPr>
            <p:ph type="title"/>
          </p:nvPr>
        </p:nvSpPr>
        <p:spPr/>
        <p:txBody>
          <a:bodyPr/>
          <a:lstStyle/>
          <a:p>
            <a:r>
              <a:rPr lang="en-US"/>
              <a:t>Wheelchair spaces</a:t>
            </a:r>
          </a:p>
        </p:txBody>
      </p:sp>
      <p:sp>
        <p:nvSpPr>
          <p:cNvPr id="3" name="Content Placeholder 2">
            <a:extLst>
              <a:ext uri="{FF2B5EF4-FFF2-40B4-BE49-F238E27FC236}">
                <a16:creationId xmlns:a16="http://schemas.microsoft.com/office/drawing/2014/main" xmlns="" id="{81C845B2-89BB-4260-B517-D91121E16644}"/>
              </a:ext>
            </a:extLst>
          </p:cNvPr>
          <p:cNvSpPr>
            <a:spLocks noGrp="1"/>
          </p:cNvSpPr>
          <p:nvPr>
            <p:ph idx="1"/>
          </p:nvPr>
        </p:nvSpPr>
        <p:spPr/>
        <p:txBody>
          <a:bodyPr/>
          <a:lstStyle/>
          <a:p>
            <a:r>
              <a:rPr lang="en-US"/>
              <a:t>Width and depth based on ADA maneuvering clearances where spaces are confined on 3 sides (ADA - 305.7)</a:t>
            </a:r>
          </a:p>
        </p:txBody>
      </p:sp>
      <p:pic>
        <p:nvPicPr>
          <p:cNvPr id="5" name="Content Placeholder 4" descr="Clear floor space for forward approach 36&quot; wide minimum  because it is obstructed on both sides at least 24 inches; clear floor space for side apporach 60&quot; long minimum because it is recessed and obstrcuted on both sides at least 15 inches.">
            <a:extLst>
              <a:ext uri="{FF2B5EF4-FFF2-40B4-BE49-F238E27FC236}">
                <a16:creationId xmlns:a16="http://schemas.microsoft.com/office/drawing/2014/main" xmlns="" id="{E8831698-9DB7-4BD3-98A6-5D30BAAA72BF}"/>
              </a:ext>
            </a:extLst>
          </p:cNvPr>
          <p:cNvPicPr>
            <a:picLocks noGrp="1" noChangeAspect="1"/>
          </p:cNvPicPr>
          <p:nvPr>
            <p:ph sz="half" idx="2"/>
          </p:nvPr>
        </p:nvPicPr>
        <p:blipFill>
          <a:blip r:embed="rId2" cstate="print"/>
          <a:stretch>
            <a:fillRect/>
          </a:stretch>
        </p:blipFill>
        <p:spPr>
          <a:xfrm>
            <a:off x="5027613" y="1902229"/>
            <a:ext cx="6858000" cy="2688417"/>
          </a:xfrm>
          <a:prstGeom prst="rect">
            <a:avLst/>
          </a:prstGeom>
        </p:spPr>
      </p:pic>
    </p:spTree>
    <p:extLst>
      <p:ext uri="{BB962C8B-B14F-4D97-AF65-F5344CB8AC3E}">
        <p14:creationId xmlns:p14="http://schemas.microsoft.com/office/powerpoint/2010/main" val="2013573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814CEB-A596-4F2D-979C-208216D4E3FA}"/>
              </a:ext>
            </a:extLst>
          </p:cNvPr>
          <p:cNvSpPr>
            <a:spLocks noGrp="1"/>
          </p:cNvSpPr>
          <p:nvPr>
            <p:ph type="title"/>
          </p:nvPr>
        </p:nvSpPr>
        <p:spPr>
          <a:xfrm>
            <a:off x="227161" y="224287"/>
            <a:ext cx="4343400" cy="1371600"/>
          </a:xfrm>
          <a:prstGeom prst="rect">
            <a:avLst/>
          </a:prstGeom>
        </p:spPr>
        <p:txBody>
          <a:bodyPr anchor="ctr">
            <a:normAutofit/>
          </a:bodyPr>
          <a:lstStyle/>
          <a:p>
            <a:r>
              <a:rPr lang="en-US"/>
              <a:t>Wheelchair spaces</a:t>
            </a:r>
          </a:p>
        </p:txBody>
      </p:sp>
      <p:sp>
        <p:nvSpPr>
          <p:cNvPr id="3" name="Content Placeholder 2">
            <a:extLst>
              <a:ext uri="{FF2B5EF4-FFF2-40B4-BE49-F238E27FC236}">
                <a16:creationId xmlns:a16="http://schemas.microsoft.com/office/drawing/2014/main" xmlns="" id="{BFBCA636-0FD7-454C-B825-103F81000D8F}"/>
              </a:ext>
            </a:extLst>
          </p:cNvPr>
          <p:cNvSpPr>
            <a:spLocks noGrp="1"/>
          </p:cNvSpPr>
          <p:nvPr>
            <p:ph idx="1"/>
          </p:nvPr>
        </p:nvSpPr>
        <p:spPr>
          <a:xfrm>
            <a:off x="227161" y="1595887"/>
            <a:ext cx="4343400" cy="5037826"/>
          </a:xfrm>
          <a:prstGeom prst="rect">
            <a:avLst/>
          </a:prstGeom>
        </p:spPr>
        <p:txBody>
          <a:bodyPr>
            <a:normAutofit/>
          </a:bodyPr>
          <a:lstStyle/>
          <a:p>
            <a:r>
              <a:rPr lang="en-US"/>
              <a:t>The MDE Standard does NOT address clear floor space for transfers</a:t>
            </a:r>
          </a:p>
          <a:p>
            <a:endParaRPr lang="en-US"/>
          </a:p>
        </p:txBody>
      </p:sp>
      <p:pic>
        <p:nvPicPr>
          <p:cNvPr id="5" name="Picture 2" descr="Illustration of a person doing a side transfer from a manual wheelchair onto an examination table.  The clear floor space for the wheelchair is shown on the floor adjacent to the table.">
            <a:extLst>
              <a:ext uri="{FF2B5EF4-FFF2-40B4-BE49-F238E27FC236}">
                <a16:creationId xmlns:a16="http://schemas.microsoft.com/office/drawing/2014/main" xmlns="" id="{5635E01E-3422-4DE6-8D69-CA5188B59E4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106839" y="374077"/>
            <a:ext cx="6858000" cy="5726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7695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5EA166-1F83-4EC9-AC1F-E246B8676091}"/>
              </a:ext>
            </a:extLst>
          </p:cNvPr>
          <p:cNvSpPr>
            <a:spLocks noGrp="1"/>
          </p:cNvSpPr>
          <p:nvPr>
            <p:ph type="title"/>
          </p:nvPr>
        </p:nvSpPr>
        <p:spPr/>
        <p:txBody>
          <a:bodyPr/>
          <a:lstStyle/>
          <a:p>
            <a:r>
              <a:rPr lang="en-US"/>
              <a:t>Wheelchair Weight Scales</a:t>
            </a:r>
          </a:p>
        </p:txBody>
      </p:sp>
      <p:sp>
        <p:nvSpPr>
          <p:cNvPr id="3" name="Content Placeholder 2">
            <a:extLst>
              <a:ext uri="{FF2B5EF4-FFF2-40B4-BE49-F238E27FC236}">
                <a16:creationId xmlns:a16="http://schemas.microsoft.com/office/drawing/2014/main" xmlns="" id="{2752B64D-5B3C-41BC-847D-AC6F60DC7106}"/>
              </a:ext>
            </a:extLst>
          </p:cNvPr>
          <p:cNvSpPr>
            <a:spLocks noGrp="1"/>
          </p:cNvSpPr>
          <p:nvPr>
            <p:ph idx="1"/>
          </p:nvPr>
        </p:nvSpPr>
        <p:spPr/>
        <p:txBody>
          <a:bodyPr/>
          <a:lstStyle/>
          <a:p>
            <a:r>
              <a:rPr lang="en-US"/>
              <a:t>Width exception for Raised Platform (M303.2.2x)</a:t>
            </a:r>
          </a:p>
          <a:p>
            <a:r>
              <a:rPr lang="en-US"/>
              <a:t>Pass-through entry wheelchair space (M303.2.3.2)</a:t>
            </a:r>
          </a:p>
          <a:p>
            <a:r>
              <a:rPr lang="en-US"/>
              <a:t>May require edge protection (M303.2.6)</a:t>
            </a:r>
          </a:p>
          <a:p>
            <a:r>
              <a:rPr lang="en-US"/>
              <a:t>Change in level at entry, may require bevels or ramps (M303.3)</a:t>
            </a:r>
          </a:p>
        </p:txBody>
      </p:sp>
      <p:pic>
        <p:nvPicPr>
          <p:cNvPr id="5" name="Picture 3" descr="Photo of a woman in a wheelchair being weighed using a portable wheelchair scale">
            <a:extLst>
              <a:ext uri="{FF2B5EF4-FFF2-40B4-BE49-F238E27FC236}">
                <a16:creationId xmlns:a16="http://schemas.microsoft.com/office/drawing/2014/main" xmlns="" id="{4677979E-5031-4D1C-A93E-9F46BE77DBF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22372" b="11034"/>
          <a:stretch>
            <a:fillRect/>
          </a:stretch>
        </p:blipFill>
        <p:spPr bwMode="auto">
          <a:xfrm>
            <a:off x="5956300" y="1280083"/>
            <a:ext cx="5000625" cy="3932709"/>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7201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5B805A-8FC7-4328-830E-CA8842530DB9}"/>
              </a:ext>
            </a:extLst>
          </p:cNvPr>
          <p:cNvSpPr>
            <a:spLocks noGrp="1"/>
          </p:cNvSpPr>
          <p:nvPr>
            <p:ph type="title"/>
          </p:nvPr>
        </p:nvSpPr>
        <p:spPr/>
        <p:txBody>
          <a:bodyPr/>
          <a:lstStyle/>
          <a:p>
            <a:r>
              <a:rPr lang="en-US"/>
              <a:t>Wheelchair Spaces on Weight Scales - M303 </a:t>
            </a:r>
          </a:p>
        </p:txBody>
      </p:sp>
      <p:pic>
        <p:nvPicPr>
          <p:cNvPr id="4" name="Picture 3" descr="A plan elevation drawing of a person seated in a wheelchair in a 40 inches minimum space. Arrows are at the front and back of the space showing that the space is a pass through entry. ">
            <a:extLst>
              <a:ext uri="{FF2B5EF4-FFF2-40B4-BE49-F238E27FC236}">
                <a16:creationId xmlns:a16="http://schemas.microsoft.com/office/drawing/2014/main" xmlns="" id="{33AB1F43-F944-443F-957E-9A95C78B7E7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350270" y="1733618"/>
            <a:ext cx="3307080" cy="1935480"/>
          </a:xfrm>
          <a:prstGeom prst="rect">
            <a:avLst/>
          </a:prstGeom>
          <a:noFill/>
          <a:ln>
            <a:noFill/>
          </a:ln>
        </p:spPr>
      </p:pic>
      <p:pic>
        <p:nvPicPr>
          <p:cNvPr id="7" name="Picture 6" descr="A forward elevation drawing of a person seated in a wheelchair on a raised platform.  The platform is 36 inches min. wide but is permitted to be 32 inches to a height of 4 inches maximum from the platform surface.">
            <a:extLst>
              <a:ext uri="{FF2B5EF4-FFF2-40B4-BE49-F238E27FC236}">
                <a16:creationId xmlns:a16="http://schemas.microsoft.com/office/drawing/2014/main" xmlns="" id="{2498A59A-D50F-437F-8E5F-F5DD10C07AD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154" y="2247594"/>
            <a:ext cx="3372485" cy="2667612"/>
          </a:xfrm>
          <a:prstGeom prst="rect">
            <a:avLst/>
          </a:prstGeom>
          <a:noFill/>
          <a:ln>
            <a:noFill/>
          </a:ln>
        </p:spPr>
      </p:pic>
      <p:sp>
        <p:nvSpPr>
          <p:cNvPr id="6" name="Rectangle 5">
            <a:extLst>
              <a:ext uri="{FF2B5EF4-FFF2-40B4-BE49-F238E27FC236}">
                <a16:creationId xmlns:a16="http://schemas.microsoft.com/office/drawing/2014/main" xmlns="" id="{B93F688D-E65C-4F85-94E9-BA4C250C7225}"/>
              </a:ext>
            </a:extLst>
          </p:cNvPr>
          <p:cNvSpPr/>
          <p:nvPr/>
        </p:nvSpPr>
        <p:spPr>
          <a:xfrm>
            <a:off x="2182766" y="5252589"/>
            <a:ext cx="3162577" cy="1384995"/>
          </a:xfrm>
          <a:prstGeom prst="rect">
            <a:avLst/>
          </a:prstGeom>
        </p:spPr>
        <p:txBody>
          <a:bodyPr wrap="square">
            <a:spAutoFit/>
          </a:bodyPr>
          <a:lstStyle/>
          <a:p>
            <a:pPr algn="ctr"/>
            <a:r>
              <a:rPr lang="en-US" sz="2800" b="1" dirty="0">
                <a:cs typeface="Arial" panose="020B0604020202020204" pitchFamily="34" charset="0"/>
              </a:rPr>
              <a:t>Pass through entry depth and width exception address</a:t>
            </a:r>
          </a:p>
        </p:txBody>
      </p:sp>
      <p:pic>
        <p:nvPicPr>
          <p:cNvPr id="5" name="Picture 4" descr="A side elevation drawing of a person seated in a wheelchair on a raised platform.  The platform is shown as 40 inches instead of the 48 because the space permits pass-through from two opposing sides.">
            <a:extLst>
              <a:ext uri="{FF2B5EF4-FFF2-40B4-BE49-F238E27FC236}">
                <a16:creationId xmlns:a16="http://schemas.microsoft.com/office/drawing/2014/main" xmlns="" id="{86E5715F-494F-41E3-80D7-360BEA8F02B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6639" y="3878716"/>
            <a:ext cx="4660005" cy="2737698"/>
          </a:xfrm>
          <a:prstGeom prst="rect">
            <a:avLst/>
          </a:prstGeom>
          <a:noFill/>
          <a:ln>
            <a:noFill/>
          </a:ln>
        </p:spPr>
      </p:pic>
      <p:sp>
        <p:nvSpPr>
          <p:cNvPr id="3" name="Slide Number Placeholder 2">
            <a:extLst>
              <a:ext uri="{FF2B5EF4-FFF2-40B4-BE49-F238E27FC236}">
                <a16:creationId xmlns:a16="http://schemas.microsoft.com/office/drawing/2014/main" xmlns="" id="{E1F3C406-0B48-49C2-A4BF-1DD59F07F6F2}"/>
              </a:ext>
            </a:extLst>
          </p:cNvPr>
          <p:cNvSpPr>
            <a:spLocks noGrp="1"/>
          </p:cNvSpPr>
          <p:nvPr>
            <p:ph type="sldNum" sz="quarter" idx="12"/>
          </p:nvPr>
        </p:nvSpPr>
        <p:spPr/>
        <p:txBody>
          <a:bodyPr/>
          <a:lstStyle/>
          <a:p>
            <a:fld id="{ACE203BA-D97E-4452-8126-3C27CACD36C8}" type="slidenum">
              <a:rPr lang="en-US" smtClean="0"/>
              <a:pPr/>
              <a:t>58</a:t>
            </a:fld>
            <a:endParaRPr lang="en-US"/>
          </a:p>
        </p:txBody>
      </p:sp>
    </p:spTree>
    <p:extLst>
      <p:ext uri="{BB962C8B-B14F-4D97-AF65-F5344CB8AC3E}">
        <p14:creationId xmlns:p14="http://schemas.microsoft.com/office/powerpoint/2010/main" val="25209400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6B9756-A36C-430D-91B2-9D9C7F2496D6}"/>
              </a:ext>
            </a:extLst>
          </p:cNvPr>
          <p:cNvSpPr>
            <a:spLocks noGrp="1"/>
          </p:cNvSpPr>
          <p:nvPr>
            <p:ph type="title"/>
          </p:nvPr>
        </p:nvSpPr>
        <p:spPr/>
        <p:txBody>
          <a:bodyPr/>
          <a:lstStyle/>
          <a:p>
            <a:r>
              <a:rPr lang="en-US"/>
              <a:t>Ramps Entries</a:t>
            </a:r>
          </a:p>
        </p:txBody>
      </p:sp>
      <p:sp>
        <p:nvSpPr>
          <p:cNvPr id="5" name="Rectangle 4">
            <a:extLst>
              <a:ext uri="{FF2B5EF4-FFF2-40B4-BE49-F238E27FC236}">
                <a16:creationId xmlns:a16="http://schemas.microsoft.com/office/drawing/2014/main" xmlns="" id="{AA5D73FB-D960-492B-9BDA-6DE241036030}"/>
              </a:ext>
            </a:extLst>
          </p:cNvPr>
          <p:cNvSpPr/>
          <p:nvPr/>
        </p:nvSpPr>
        <p:spPr>
          <a:xfrm>
            <a:off x="6591300" y="3071181"/>
            <a:ext cx="3665234" cy="523220"/>
          </a:xfrm>
          <a:prstGeom prst="rect">
            <a:avLst/>
          </a:prstGeom>
        </p:spPr>
        <p:txBody>
          <a:bodyPr wrap="none">
            <a:spAutoFit/>
          </a:bodyPr>
          <a:lstStyle/>
          <a:p>
            <a:pPr>
              <a:defRPr/>
            </a:pPr>
            <a:r>
              <a:rPr lang="en-US" sz="2800" b="1" dirty="0">
                <a:solidFill>
                  <a:prstClr val="black"/>
                </a:solidFill>
                <a:latin typeface="Calibri"/>
              </a:rPr>
              <a:t>Beveled change in level</a:t>
            </a:r>
          </a:p>
        </p:txBody>
      </p:sp>
      <p:pic>
        <p:nvPicPr>
          <p:cNvPr id="4" name="Picture 3" descr="A side elevation drawing of a 1/2 inch change in level with 1/4 inch of the change vertical and the remaining 1/4 inch beveled with a slope of 1:2.">
            <a:extLst>
              <a:ext uri="{FF2B5EF4-FFF2-40B4-BE49-F238E27FC236}">
                <a16:creationId xmlns:a16="http://schemas.microsoft.com/office/drawing/2014/main" xmlns="" id="{E2088EE0-FC33-45B3-8B0F-BD361227766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4974" y="2041955"/>
            <a:ext cx="3397885" cy="770890"/>
          </a:xfrm>
          <a:prstGeom prst="rect">
            <a:avLst/>
          </a:prstGeom>
          <a:noFill/>
          <a:ln>
            <a:noFill/>
          </a:ln>
        </p:spPr>
      </p:pic>
      <p:sp>
        <p:nvSpPr>
          <p:cNvPr id="7" name="Rectangle 6">
            <a:extLst>
              <a:ext uri="{FF2B5EF4-FFF2-40B4-BE49-F238E27FC236}">
                <a16:creationId xmlns:a16="http://schemas.microsoft.com/office/drawing/2014/main" xmlns="" id="{B1937250-BFFC-40C7-886A-9D1B602AEEFB}"/>
              </a:ext>
            </a:extLst>
          </p:cNvPr>
          <p:cNvSpPr/>
          <p:nvPr/>
        </p:nvSpPr>
        <p:spPr>
          <a:xfrm>
            <a:off x="1921707" y="5335216"/>
            <a:ext cx="9227127" cy="1384995"/>
          </a:xfrm>
          <a:prstGeom prst="rect">
            <a:avLst/>
          </a:prstGeom>
        </p:spPr>
        <p:txBody>
          <a:bodyPr wrap="square">
            <a:spAutoFit/>
          </a:bodyPr>
          <a:lstStyle/>
          <a:p>
            <a:pPr>
              <a:defRPr/>
            </a:pPr>
            <a:r>
              <a:rPr lang="en-US" sz="2800" b="1" dirty="0">
                <a:solidFill>
                  <a:prstClr val="black"/>
                </a:solidFill>
                <a:latin typeface="Calibri"/>
              </a:rPr>
              <a:t>Running slope Exception:</a:t>
            </a:r>
          </a:p>
          <a:p>
            <a:pPr>
              <a:defRPr/>
            </a:pPr>
            <a:r>
              <a:rPr lang="en-US" sz="2800" b="1" dirty="0" smtClean="0">
                <a:solidFill>
                  <a:prstClr val="black"/>
                </a:solidFill>
                <a:latin typeface="Calibri"/>
              </a:rPr>
              <a:t>consistent with </a:t>
            </a:r>
            <a:r>
              <a:rPr lang="en-US" sz="2800" b="1" dirty="0">
                <a:solidFill>
                  <a:prstClr val="black"/>
                </a:solidFill>
                <a:latin typeface="Calibri"/>
              </a:rPr>
              <a:t>ADA Standards exception for rises of 3” or less in alterations, except max height is 2 ½” </a:t>
            </a:r>
          </a:p>
        </p:txBody>
      </p:sp>
      <p:pic>
        <p:nvPicPr>
          <p:cNvPr id="6" name="Picture 2" descr="Illustration showing a ramp with a 2 1/2 inches max. rise and a 1:8 slope.">
            <a:extLst>
              <a:ext uri="{FF2B5EF4-FFF2-40B4-BE49-F238E27FC236}">
                <a16:creationId xmlns:a16="http://schemas.microsoft.com/office/drawing/2014/main" xmlns="" id="{76F99EE3-8F8B-4668-BED8-600787E1FD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182" b="8058"/>
          <a:stretch/>
        </p:blipFill>
        <p:spPr bwMode="auto">
          <a:xfrm>
            <a:off x="3424855" y="4254090"/>
            <a:ext cx="6987723" cy="101009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185A0E4D-6677-411B-9A58-28BB733331BC}"/>
              </a:ext>
            </a:extLst>
          </p:cNvPr>
          <p:cNvSpPr/>
          <p:nvPr/>
        </p:nvSpPr>
        <p:spPr>
          <a:xfrm>
            <a:off x="2202747" y="3631647"/>
            <a:ext cx="4164666" cy="954107"/>
          </a:xfrm>
          <a:prstGeom prst="rect">
            <a:avLst/>
          </a:prstGeom>
        </p:spPr>
        <p:txBody>
          <a:bodyPr wrap="none">
            <a:spAutoFit/>
          </a:bodyPr>
          <a:lstStyle/>
          <a:p>
            <a:pPr>
              <a:defRPr/>
            </a:pPr>
            <a:r>
              <a:rPr lang="en-US" sz="2800" b="1" dirty="0">
                <a:solidFill>
                  <a:prstClr val="black"/>
                </a:solidFill>
                <a:latin typeface="Calibri"/>
              </a:rPr>
              <a:t>Combination of height and</a:t>
            </a:r>
          </a:p>
          <a:p>
            <a:pPr>
              <a:defRPr/>
            </a:pPr>
            <a:r>
              <a:rPr lang="en-US" sz="2800" b="1" dirty="0">
                <a:solidFill>
                  <a:prstClr val="black"/>
                </a:solidFill>
                <a:latin typeface="Calibri"/>
              </a:rPr>
              <a:t>steep slope a barrier</a:t>
            </a:r>
          </a:p>
        </p:txBody>
      </p:sp>
      <p:pic>
        <p:nvPicPr>
          <p:cNvPr id="8" name="Picture 2" descr="Illustration of footrest and front casters of wheelchair about to traverse a sloped enty.">
            <a:extLst>
              <a:ext uri="{FF2B5EF4-FFF2-40B4-BE49-F238E27FC236}">
                <a16:creationId xmlns:a16="http://schemas.microsoft.com/office/drawing/2014/main" xmlns="" id="{EF7AF467-CC04-4E89-A1A4-CEC0C30DC2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8864"/>
          <a:stretch/>
        </p:blipFill>
        <p:spPr bwMode="auto">
          <a:xfrm>
            <a:off x="2230588" y="1418293"/>
            <a:ext cx="2174726" cy="207867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xmlns="" id="{71D68332-63F7-4397-A012-BD5707E7EDD4}"/>
              </a:ext>
            </a:extLst>
          </p:cNvPr>
          <p:cNvSpPr>
            <a:spLocks noGrp="1"/>
          </p:cNvSpPr>
          <p:nvPr>
            <p:ph type="sldNum" sz="quarter" idx="12"/>
          </p:nvPr>
        </p:nvSpPr>
        <p:spPr/>
        <p:txBody>
          <a:bodyPr/>
          <a:lstStyle/>
          <a:p>
            <a:fld id="{ACE203BA-D97E-4452-8126-3C27CACD36C8}" type="slidenum">
              <a:rPr lang="en-US" smtClean="0"/>
              <a:pPr/>
              <a:t>59</a:t>
            </a:fld>
            <a:endParaRPr lang="en-US"/>
          </a:p>
        </p:txBody>
      </p:sp>
    </p:spTree>
    <p:extLst>
      <p:ext uri="{BB962C8B-B14F-4D97-AF65-F5344CB8AC3E}">
        <p14:creationId xmlns:p14="http://schemas.microsoft.com/office/powerpoint/2010/main" val="942222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8161D2-EE0D-4492-87B9-A6FDA9DD82D9}"/>
              </a:ext>
            </a:extLst>
          </p:cNvPr>
          <p:cNvSpPr>
            <a:spLocks noGrp="1"/>
          </p:cNvSpPr>
          <p:nvPr>
            <p:ph type="title"/>
          </p:nvPr>
        </p:nvSpPr>
        <p:spPr/>
        <p:txBody>
          <a:bodyPr>
            <a:normAutofit/>
          </a:bodyPr>
          <a:lstStyle/>
          <a:p>
            <a:r>
              <a:rPr lang="en-US" sz="3600"/>
              <a:t>Accessibility challenge</a:t>
            </a:r>
          </a:p>
        </p:txBody>
      </p:sp>
      <p:sp>
        <p:nvSpPr>
          <p:cNvPr id="9" name="Content Placeholder 8">
            <a:extLst>
              <a:ext uri="{FF2B5EF4-FFF2-40B4-BE49-F238E27FC236}">
                <a16:creationId xmlns:a16="http://schemas.microsoft.com/office/drawing/2014/main" xmlns="" id="{36C0BA0D-E107-4707-862A-6BD44CD54613}"/>
              </a:ext>
            </a:extLst>
          </p:cNvPr>
          <p:cNvSpPr>
            <a:spLocks noGrp="1"/>
          </p:cNvSpPr>
          <p:nvPr>
            <p:ph idx="1"/>
          </p:nvPr>
        </p:nvSpPr>
        <p:spPr/>
        <p:txBody>
          <a:bodyPr/>
          <a:lstStyle/>
          <a:p>
            <a:pPr marL="0" indent="0">
              <a:buNone/>
            </a:pPr>
            <a:r>
              <a:rPr lang="en-US"/>
              <a:t>Accessible Medical Instrumentation RERC usability survey</a:t>
            </a:r>
          </a:p>
          <a:p>
            <a:r>
              <a:rPr lang="en-US"/>
              <a:t>Survey reported usability of various medical diagnostic equipment</a:t>
            </a:r>
          </a:p>
          <a:p>
            <a:r>
              <a:rPr lang="en-US"/>
              <a:t>Significant percent of respondents reported equipment was moderately difficult to impossible to use</a:t>
            </a:r>
          </a:p>
        </p:txBody>
      </p:sp>
      <p:sp>
        <p:nvSpPr>
          <p:cNvPr id="5" name="Content Placeholder 4">
            <a:extLst>
              <a:ext uri="{FF2B5EF4-FFF2-40B4-BE49-F238E27FC236}">
                <a16:creationId xmlns:a16="http://schemas.microsoft.com/office/drawing/2014/main" xmlns="" id="{98C822A4-E7AB-46F0-AC5B-03C233CD39BD}"/>
              </a:ext>
            </a:extLst>
          </p:cNvPr>
          <p:cNvSpPr>
            <a:spLocks noGrp="1"/>
          </p:cNvSpPr>
          <p:nvPr>
            <p:ph sz="half" idx="2"/>
          </p:nvPr>
        </p:nvSpPr>
        <p:spPr/>
        <p:txBody>
          <a:bodyPr>
            <a:normAutofit/>
          </a:bodyPr>
          <a:lstStyle/>
          <a:p>
            <a:pPr marL="0" indent="0">
              <a:buNone/>
            </a:pPr>
            <a:r>
              <a:rPr lang="en-US"/>
              <a:t>Reports of:</a:t>
            </a:r>
          </a:p>
          <a:p>
            <a:pPr marL="0" indent="0">
              <a:buNone/>
            </a:pPr>
            <a:r>
              <a:rPr lang="en-US"/>
              <a:t>Moderately difficult/impossible to use</a:t>
            </a:r>
          </a:p>
          <a:p>
            <a:endParaRPr lang="en-US"/>
          </a:p>
          <a:p>
            <a:r>
              <a:rPr lang="en-US"/>
              <a:t>Examination tables – 75%</a:t>
            </a:r>
          </a:p>
          <a:p>
            <a:r>
              <a:rPr lang="en-US"/>
              <a:t>X-ray equipment – 68%</a:t>
            </a:r>
          </a:p>
          <a:p>
            <a:r>
              <a:rPr lang="en-US"/>
              <a:t>Weight scales – 53% </a:t>
            </a:r>
          </a:p>
          <a:p>
            <a:r>
              <a:rPr lang="en-US"/>
              <a:t>Examination chairs – 50%</a:t>
            </a:r>
          </a:p>
        </p:txBody>
      </p:sp>
    </p:spTree>
    <p:extLst>
      <p:ext uri="{BB962C8B-B14F-4D97-AF65-F5344CB8AC3E}">
        <p14:creationId xmlns:p14="http://schemas.microsoft.com/office/powerpoint/2010/main" val="39459117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CB3AA7E3-A674-4AAB-820C-C459F0E2A4D1}"/>
              </a:ext>
            </a:extLst>
          </p:cNvPr>
          <p:cNvSpPr>
            <a:spLocks noGrp="1"/>
          </p:cNvSpPr>
          <p:nvPr>
            <p:ph type="title"/>
          </p:nvPr>
        </p:nvSpPr>
        <p:spPr/>
        <p:txBody>
          <a:bodyPr>
            <a:normAutofit fontScale="90000"/>
          </a:bodyPr>
          <a:lstStyle/>
          <a:p>
            <a:r>
              <a:rPr lang="en-US"/>
              <a:t>Clearances beneath Components (M303)</a:t>
            </a:r>
          </a:p>
        </p:txBody>
      </p:sp>
      <p:sp>
        <p:nvSpPr>
          <p:cNvPr id="7" name="Content Placeholder 6">
            <a:extLst>
              <a:ext uri="{FF2B5EF4-FFF2-40B4-BE49-F238E27FC236}">
                <a16:creationId xmlns:a16="http://schemas.microsoft.com/office/drawing/2014/main" xmlns="" id="{2C1FA087-C39C-4178-B4B7-7D89141C1E0F}"/>
              </a:ext>
            </a:extLst>
          </p:cNvPr>
          <p:cNvSpPr>
            <a:spLocks noGrp="1"/>
          </p:cNvSpPr>
          <p:nvPr>
            <p:ph sz="quarter" idx="13"/>
          </p:nvPr>
        </p:nvSpPr>
        <p:spPr/>
        <p:txBody>
          <a:bodyPr/>
          <a:lstStyle/>
          <a:p>
            <a:r>
              <a:rPr lang="en-US"/>
              <a:t>Most MDE knee and toe clearance will be the same as ADA</a:t>
            </a:r>
          </a:p>
        </p:txBody>
      </p:sp>
      <p:pic>
        <p:nvPicPr>
          <p:cNvPr id="6" name="Content Placeholder 5" descr="Illustration of knee and toe clearance with an overall depth of 17 to 25 inches.  The knee clearance is shown as  27 inches min. high and 8 inches min deep.  The toe clearance is shown as 9 inches min. high and 6 inches max. deep.">
            <a:extLst>
              <a:ext uri="{FF2B5EF4-FFF2-40B4-BE49-F238E27FC236}">
                <a16:creationId xmlns:a16="http://schemas.microsoft.com/office/drawing/2014/main" xmlns="" id="{DC5308E2-AA18-42AA-84E3-8D724F1AC4D4}"/>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84171" y="470853"/>
            <a:ext cx="3744884" cy="3931920"/>
          </a:xfrm>
          <a:prstGeom prst="rect">
            <a:avLst/>
          </a:prstGeom>
        </p:spPr>
      </p:pic>
      <p:pic>
        <p:nvPicPr>
          <p:cNvPr id="10" name="Picture 3" descr="Photo of a woman using a wheelchair pulled up underneath eye examination equipment, adequate knee and toe space is provided.">
            <a:extLst>
              <a:ext uri="{FF2B5EF4-FFF2-40B4-BE49-F238E27FC236}">
                <a16:creationId xmlns:a16="http://schemas.microsoft.com/office/drawing/2014/main" xmlns="" id="{820504F4-FCA7-4020-ADAE-1404DA5A9680}"/>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650875" y="1785938"/>
            <a:ext cx="3495675" cy="46577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xmlns="" id="{42DF54A6-70EE-4C64-A4DA-FEAD3F15A2F6}"/>
              </a:ext>
            </a:extLst>
          </p:cNvPr>
          <p:cNvSpPr>
            <a:spLocks noGrp="1"/>
          </p:cNvSpPr>
          <p:nvPr>
            <p:ph type="sldNum" sz="quarter" idx="12"/>
          </p:nvPr>
        </p:nvSpPr>
        <p:spPr>
          <a:prstGeom prst="rect">
            <a:avLst/>
          </a:prstGeom>
        </p:spPr>
        <p:txBody>
          <a:bodyPr anchor="ctr">
            <a:normAutofit/>
          </a:bodyPr>
          <a:lstStyle/>
          <a:p>
            <a:pPr>
              <a:lnSpc>
                <a:spcPct val="90000"/>
              </a:lnSpc>
              <a:spcAft>
                <a:spcPts val="600"/>
              </a:spcAft>
            </a:pPr>
            <a:fld id="{ACE203BA-D97E-4452-8126-3C27CACD36C8}" type="slidenum">
              <a:rPr lang="en-US" sz="1900" smtClean="0"/>
              <a:pPr>
                <a:lnSpc>
                  <a:spcPct val="90000"/>
                </a:lnSpc>
                <a:spcAft>
                  <a:spcPts val="600"/>
                </a:spcAft>
              </a:pPr>
              <a:t>60</a:t>
            </a:fld>
            <a:endParaRPr lang="en-US" sz="1900"/>
          </a:p>
        </p:txBody>
      </p:sp>
    </p:spTree>
    <p:extLst>
      <p:ext uri="{BB962C8B-B14F-4D97-AF65-F5344CB8AC3E}">
        <p14:creationId xmlns:p14="http://schemas.microsoft.com/office/powerpoint/2010/main" val="6480431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79EA62FC-ACB6-481F-8511-B6E1DFB0B758}"/>
              </a:ext>
            </a:extLst>
          </p:cNvPr>
          <p:cNvSpPr>
            <a:spLocks noGrp="1"/>
          </p:cNvSpPr>
          <p:nvPr>
            <p:ph type="title"/>
          </p:nvPr>
        </p:nvSpPr>
        <p:spPr>
          <a:xfrm>
            <a:off x="227161" y="224287"/>
            <a:ext cx="4343400" cy="1371600"/>
          </a:xfrm>
        </p:spPr>
        <p:txBody>
          <a:bodyPr anchor="ctr">
            <a:normAutofit/>
          </a:bodyPr>
          <a:lstStyle/>
          <a:p>
            <a:r>
              <a:rPr lang="en-US"/>
              <a:t>Breast platforms</a:t>
            </a:r>
          </a:p>
        </p:txBody>
      </p:sp>
      <p:sp>
        <p:nvSpPr>
          <p:cNvPr id="12" name="Content Placeholder 2">
            <a:extLst>
              <a:ext uri="{FF2B5EF4-FFF2-40B4-BE49-F238E27FC236}">
                <a16:creationId xmlns:a16="http://schemas.microsoft.com/office/drawing/2014/main" xmlns="" id="{B3ADBE56-42BC-44D6-AB1D-F9B47EF8066B}"/>
              </a:ext>
            </a:extLst>
          </p:cNvPr>
          <p:cNvSpPr>
            <a:spLocks noGrp="1"/>
          </p:cNvSpPr>
          <p:nvPr>
            <p:ph idx="1"/>
          </p:nvPr>
        </p:nvSpPr>
        <p:spPr>
          <a:xfrm>
            <a:off x="227161" y="1595887"/>
            <a:ext cx="4343400" cy="5037826"/>
          </a:xfrm>
        </p:spPr>
        <p:txBody>
          <a:bodyPr>
            <a:normAutofit/>
          </a:bodyPr>
          <a:lstStyle/>
          <a:p>
            <a:pPr marL="0" indent="0">
              <a:buNone/>
            </a:pPr>
            <a:r>
              <a:rPr lang="en-US"/>
              <a:t>Height adjustable platform (M303.4.1)</a:t>
            </a:r>
          </a:p>
          <a:p>
            <a:r>
              <a:rPr lang="en-US"/>
              <a:t>continuously adjustable </a:t>
            </a:r>
          </a:p>
          <a:p>
            <a:r>
              <a:rPr lang="en-US"/>
              <a:t>low height of 26 inches </a:t>
            </a:r>
          </a:p>
          <a:p>
            <a:r>
              <a:rPr lang="en-US"/>
              <a:t>high height of 42 inches</a:t>
            </a:r>
          </a:p>
        </p:txBody>
      </p:sp>
      <p:pic>
        <p:nvPicPr>
          <p:cNvPr id="4" name="Content Placeholder 3" descr="Diagram showing a person sitting in a wheelchair pulled up to a rest platform. The person's chest touches the platform. The low height of the platform is 26 inches maximum, and is continuously adjustable, up to 42 inches high minimum illustrated by dotted lines.">
            <a:extLst>
              <a:ext uri="{FF2B5EF4-FFF2-40B4-BE49-F238E27FC236}">
                <a16:creationId xmlns:a16="http://schemas.microsoft.com/office/drawing/2014/main" xmlns="" id="{D2A5C690-2F49-4783-851F-C4BB9A235604}"/>
              </a:ext>
            </a:extLst>
          </p:cNvPr>
          <p:cNvPicPr>
            <a:picLocks noGrp="1" noChangeAspect="1"/>
          </p:cNvPicPr>
          <p:nvPr>
            <p:ph sz="half" idx="2"/>
          </p:nvPr>
        </p:nvPicPr>
        <p:blipFill>
          <a:blip r:embed="rId2"/>
          <a:stretch>
            <a:fillRect/>
          </a:stretch>
        </p:blipFill>
        <p:spPr>
          <a:xfrm>
            <a:off x="5106839" y="910087"/>
            <a:ext cx="6858000" cy="4749164"/>
          </a:xfrm>
          <a:prstGeom prst="rect">
            <a:avLst/>
          </a:prstGeom>
          <a:noFill/>
        </p:spPr>
      </p:pic>
    </p:spTree>
    <p:extLst>
      <p:ext uri="{BB962C8B-B14F-4D97-AF65-F5344CB8AC3E}">
        <p14:creationId xmlns:p14="http://schemas.microsoft.com/office/powerpoint/2010/main" val="38197707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79EA62FC-ACB6-481F-8511-B6E1DFB0B758}"/>
              </a:ext>
            </a:extLst>
          </p:cNvPr>
          <p:cNvSpPr>
            <a:spLocks noGrp="1"/>
          </p:cNvSpPr>
          <p:nvPr>
            <p:ph type="title"/>
          </p:nvPr>
        </p:nvSpPr>
        <p:spPr>
          <a:xfrm>
            <a:off x="227161" y="224287"/>
            <a:ext cx="4343400" cy="1371600"/>
          </a:xfrm>
        </p:spPr>
        <p:txBody>
          <a:bodyPr>
            <a:normAutofit/>
          </a:bodyPr>
          <a:lstStyle/>
          <a:p>
            <a:r>
              <a:rPr lang="en-US"/>
              <a:t>Breast platforms</a:t>
            </a:r>
          </a:p>
        </p:txBody>
      </p:sp>
      <p:sp>
        <p:nvSpPr>
          <p:cNvPr id="12" name="Content Placeholder 2">
            <a:extLst>
              <a:ext uri="{FF2B5EF4-FFF2-40B4-BE49-F238E27FC236}">
                <a16:creationId xmlns:a16="http://schemas.microsoft.com/office/drawing/2014/main" xmlns="" id="{B3ADBE56-42BC-44D6-AB1D-F9B47EF8066B}"/>
              </a:ext>
            </a:extLst>
          </p:cNvPr>
          <p:cNvSpPr>
            <a:spLocks noGrp="1"/>
          </p:cNvSpPr>
          <p:nvPr>
            <p:ph idx="1"/>
          </p:nvPr>
        </p:nvSpPr>
        <p:spPr>
          <a:xfrm>
            <a:off x="227161" y="1595887"/>
            <a:ext cx="4343400" cy="5037826"/>
          </a:xfrm>
        </p:spPr>
        <p:txBody>
          <a:bodyPr/>
          <a:lstStyle/>
          <a:p>
            <a:pPr marL="0" indent="0">
              <a:buNone/>
            </a:pPr>
            <a:r>
              <a:rPr lang="en-US"/>
              <a:t>Clearances beneath Components (M303)</a:t>
            </a:r>
          </a:p>
          <a:p>
            <a:r>
              <a:rPr lang="en-US"/>
              <a:t>Knee clearance 17” deep min to allow user to bring chest in contact with platform</a:t>
            </a:r>
          </a:p>
          <a:p>
            <a:r>
              <a:rPr lang="en-US"/>
              <a:t>Knee and toe clearance allows additional obstruction under foot plates</a:t>
            </a:r>
          </a:p>
        </p:txBody>
      </p:sp>
      <p:pic>
        <p:nvPicPr>
          <p:cNvPr id="5" name="Content Placeholder 4" descr="Two side elevation drawings of a person in a wheelchair positioned under a breast platform.   The first elevation has measurements for the height of the required clearance beneath the platform with a circle arount the toe clearance area where a protrusion is permitted.  The second elevation is a more detailed look at the toe clearance area.">
            <a:extLst>
              <a:ext uri="{FF2B5EF4-FFF2-40B4-BE49-F238E27FC236}">
                <a16:creationId xmlns:a16="http://schemas.microsoft.com/office/drawing/2014/main" xmlns="" id="{25E82D3B-EE9E-49FE-B611-F8E7AE06E147}"/>
              </a:ext>
            </a:extLst>
          </p:cNvPr>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5027759" y="1060448"/>
            <a:ext cx="6858000" cy="4371977"/>
          </a:xfrm>
          <a:prstGeom prst="rect">
            <a:avLst/>
          </a:prstGeom>
          <a:noFill/>
        </p:spPr>
      </p:pic>
    </p:spTree>
    <p:extLst>
      <p:ext uri="{BB962C8B-B14F-4D97-AF65-F5344CB8AC3E}">
        <p14:creationId xmlns:p14="http://schemas.microsoft.com/office/powerpoint/2010/main" val="20892921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ighlighted in blue: Illustration of a man standing on a scale holding on to standing supports on each side of the scale.">
            <a:extLst>
              <a:ext uri="{FF2B5EF4-FFF2-40B4-BE49-F238E27FC236}">
                <a16:creationId xmlns:a16="http://schemas.microsoft.com/office/drawing/2014/main" xmlns="" id="{ADBB81F7-FD7F-4941-8B15-8480BCE1ED5A}"/>
              </a:ext>
            </a:extLst>
          </p:cNvPr>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ackgroundRemoval t="5732" b="91300" l="16928" r="75245">
                        <a14:foregroundMark x1="46184" y1="25896" x2="45401" y2="12078"/>
                        <a14:foregroundMark x1="45401" y1="12078" x2="46575" y2="29171"/>
                        <a14:foregroundMark x1="46575" y1="29171" x2="60568" y2="51484"/>
                        <a14:foregroundMark x1="60568" y1="51484" x2="35225" y2="42579"/>
                        <a14:foregroundMark x1="35225" y1="42579" x2="45010" y2="32549"/>
                        <a14:foregroundMark x1="45010" y1="32549" x2="45401" y2="45752"/>
                        <a14:foregroundMark x1="45401" y1="45752" x2="38258" y2="62743"/>
                        <a14:foregroundMark x1="38258" y1="62743" x2="36791" y2="48516"/>
                        <a14:foregroundMark x1="36791" y1="48516" x2="31018" y2="61412"/>
                        <a14:foregroundMark x1="31018" y1="61412" x2="33170" y2="42375"/>
                        <a14:foregroundMark x1="33170" y1="42375" x2="29354" y2="55578"/>
                        <a14:foregroundMark x1="29354" y1="55578" x2="28767" y2="74616"/>
                        <a14:foregroundMark x1="28767" y1="74616" x2="29746" y2="75026"/>
                        <a14:foregroundMark x1="45695" y1="5834" x2="44129" y2="10338"/>
                        <a14:foregroundMark x1="58317" y1="64585" x2="50881" y2="45036"/>
                        <a14:foregroundMark x1="64481" y1="85159" x2="50196" y2="73593"/>
                        <a14:foregroundMark x1="50196" y1="73593" x2="41879" y2="72160"/>
                        <a14:foregroundMark x1="40117" y1="91300" x2="52250" y2="91300"/>
                        <a14:foregroundMark x1="17025" y1="76663" x2="21624" y2="76663"/>
                        <a14:foregroundMark x1="75245" y1="78301" x2="65558" y2="78301"/>
                      </a14:backgroundRemoval>
                    </a14:imgEffect>
                  </a14:imgLayer>
                </a14:imgProps>
              </a:ext>
              <a:ext uri="{28A0092B-C50C-407E-A947-70E740481C1C}">
                <a14:useLocalDpi xmlns:a14="http://schemas.microsoft.com/office/drawing/2010/main" val="0"/>
              </a:ext>
            </a:extLst>
          </a:blip>
          <a:srcRect l="11857" t="-1949" r="21477" b="1949"/>
          <a:stretch/>
        </p:blipFill>
        <p:spPr bwMode="auto">
          <a:xfrm>
            <a:off x="8761578" y="2906975"/>
            <a:ext cx="2356503" cy="3379148"/>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08A887A1-C7A3-4E6D-B603-10683D8EEDFD}"/>
              </a:ext>
            </a:extLst>
          </p:cNvPr>
          <p:cNvSpPr>
            <a:spLocks noGrp="1"/>
          </p:cNvSpPr>
          <p:nvPr>
            <p:ph type="title"/>
          </p:nvPr>
        </p:nvSpPr>
        <p:spPr/>
        <p:txBody>
          <a:bodyPr/>
          <a:lstStyle/>
          <a:p>
            <a:r>
              <a:rPr lang="en-US"/>
              <a:t>Chapter 3</a:t>
            </a:r>
          </a:p>
        </p:txBody>
      </p:sp>
      <p:sp>
        <p:nvSpPr>
          <p:cNvPr id="12" name="Rectangle: Rounded Corners 11">
            <a:extLst>
              <a:ext uri="{FF2B5EF4-FFF2-40B4-BE49-F238E27FC236}">
                <a16:creationId xmlns:a16="http://schemas.microsoft.com/office/drawing/2014/main" xmlns="" id="{F4659B2A-E586-4977-B234-1A66B791ACB9}"/>
              </a:ext>
              <a:ext uri="{C183D7F6-B498-43B3-948B-1728B52AA6E4}">
                <adec:decorative xmlns:adec="http://schemas.microsoft.com/office/drawing/2017/decorative" xmlns="" val="1"/>
              </a:ext>
            </a:extLst>
          </p:cNvPr>
          <p:cNvSpPr/>
          <p:nvPr/>
        </p:nvSpPr>
        <p:spPr>
          <a:xfrm>
            <a:off x="171451" y="3833813"/>
            <a:ext cx="4533900" cy="609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84FF601F-C8D1-48A7-AB0A-DC5F76F86507}"/>
              </a:ext>
            </a:extLst>
          </p:cNvPr>
          <p:cNvSpPr>
            <a:spLocks noGrp="1"/>
          </p:cNvSpPr>
          <p:nvPr>
            <p:ph idx="1"/>
          </p:nvPr>
        </p:nvSpPr>
        <p:spPr/>
        <p:txBody>
          <a:bodyPr/>
          <a:lstStyle/>
          <a:p>
            <a:r>
              <a:rPr lang="en-US"/>
              <a:t>Supine, prone, or side-lying positions (M301)</a:t>
            </a:r>
          </a:p>
          <a:p>
            <a:r>
              <a:rPr lang="en-US"/>
              <a:t>Seated position (M302)</a:t>
            </a:r>
          </a:p>
          <a:p>
            <a:r>
              <a:rPr lang="en-US"/>
              <a:t>Seated in a wheelchair (M303)</a:t>
            </a:r>
          </a:p>
          <a:p>
            <a:r>
              <a:rPr lang="en-US" b="1">
                <a:solidFill>
                  <a:schemeClr val="accent1"/>
                </a:solidFill>
              </a:rPr>
              <a:t>Standing position (M304)</a:t>
            </a:r>
          </a:p>
          <a:p>
            <a:r>
              <a:rPr lang="en-US"/>
              <a:t>Supports (M305)</a:t>
            </a:r>
          </a:p>
          <a:p>
            <a:r>
              <a:rPr lang="en-US"/>
              <a:t>Communication (M306)</a:t>
            </a:r>
          </a:p>
          <a:p>
            <a:r>
              <a:rPr lang="en-US"/>
              <a:t>Operable parts (M307)</a:t>
            </a:r>
          </a:p>
          <a:p>
            <a:endParaRPr lang="en-US"/>
          </a:p>
        </p:txBody>
      </p:sp>
      <p:pic>
        <p:nvPicPr>
          <p:cNvPr id="9" name="Picture 8" descr="illustration of person transferring from wheelchair onto a an exam chair">
            <a:extLst>
              <a:ext uri="{FF2B5EF4-FFF2-40B4-BE49-F238E27FC236}">
                <a16:creationId xmlns:a16="http://schemas.microsoft.com/office/drawing/2014/main" xmlns="" id="{0C99D7A7-B83B-4C4F-B5ED-9F9F9E418599}"/>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0"/>
                    </a14:imgEffect>
                    <a14:imgEffect>
                      <a14:brightnessContrast contrast="34000"/>
                    </a14:imgEffect>
                  </a14:imgLayer>
                </a14:imgProps>
              </a:ext>
              <a:ext uri="{28A0092B-C50C-407E-A947-70E740481C1C}">
                <a14:useLocalDpi xmlns:a14="http://schemas.microsoft.com/office/drawing/2010/main" val="0"/>
              </a:ext>
            </a:extLst>
          </a:blip>
          <a:srcRect t="-4993" b="3333"/>
          <a:stretch/>
        </p:blipFill>
        <p:spPr bwMode="auto">
          <a:xfrm>
            <a:off x="8339630" y="0"/>
            <a:ext cx="3200400" cy="2736880"/>
          </a:xfrm>
          <a:prstGeom prst="rect">
            <a:avLst/>
          </a:prstGeom>
          <a:solidFill>
            <a:schemeClr val="bg1"/>
          </a:solidFill>
        </p:spPr>
      </p:pic>
      <p:pic>
        <p:nvPicPr>
          <p:cNvPr id="10" name="Picture 6" descr="Illustration showing an adjustable height exam table in lowered and raised positions.  In raised position, a doctor conducts an examination. ">
            <a:extLst>
              <a:ext uri="{FF2B5EF4-FFF2-40B4-BE49-F238E27FC236}">
                <a16:creationId xmlns:a16="http://schemas.microsoft.com/office/drawing/2014/main" xmlns="" id="{BC885985-76A9-42E0-9C48-82A75E2FCC7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50" t="5233"/>
          <a:stretch/>
        </p:blipFill>
        <p:spPr bwMode="auto">
          <a:xfrm>
            <a:off x="5708083" y="284799"/>
            <a:ext cx="2474885" cy="2622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llustration showing a woman seated in a wheelchair in position to receive a mammography exam.  The approach and minimum size wheelchair space is indicated beneath the breast platform.">
            <a:extLst>
              <a:ext uri="{FF2B5EF4-FFF2-40B4-BE49-F238E27FC236}">
                <a16:creationId xmlns:a16="http://schemas.microsoft.com/office/drawing/2014/main" xmlns="" id="{D67A7F0B-B274-46C7-837F-C8A14B412CD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2" b="99849" l="2151" r="99386">
                        <a14:foregroundMark x1="56068" y1="5589" x2="78187" y2="15106"/>
                        <a14:foregroundMark x1="78187" y1="15106" x2="56375" y2="6495"/>
                        <a14:foregroundMark x1="56375" y1="6495" x2="42704" y2="10876"/>
                        <a14:foregroundMark x1="42704" y1="10876" x2="52535" y2="21299"/>
                        <a14:foregroundMark x1="52535" y1="21299" x2="39171" y2="15106"/>
                        <a14:foregroundMark x1="39171" y1="15106" x2="44854" y2="32628"/>
                        <a14:foregroundMark x1="33180" y1="20544" x2="47312" y2="39577"/>
                        <a14:foregroundMark x1="47312" y1="39577" x2="32412" y2="45166"/>
                        <a14:foregroundMark x1="32412" y1="45166" x2="48848" y2="43656"/>
                        <a14:foregroundMark x1="48848" y1="43656" x2="64977" y2="64199"/>
                        <a14:foregroundMark x1="64977" y1="64199" x2="50691" y2="73414"/>
                        <a14:foregroundMark x1="50691" y1="73414" x2="40553" y2="60725"/>
                        <a14:foregroundMark x1="40553" y1="60725" x2="43318" y2="51360"/>
                        <a14:foregroundMark x1="60215" y1="34894" x2="56836" y2="50302"/>
                        <a14:foregroundMark x1="56836" y1="50302" x2="47619" y2="38520"/>
                        <a14:foregroundMark x1="47619" y1="38520" x2="49155" y2="43958"/>
                        <a14:foregroundMark x1="51152" y1="62236" x2="53917" y2="77341"/>
                        <a14:foregroundMark x1="53917" y1="77341" x2="46851" y2="90030"/>
                        <a14:foregroundMark x1="46851" y1="90030" x2="60983" y2="91843"/>
                        <a14:foregroundMark x1="60983" y1="91843" x2="70968" y2="81722"/>
                        <a14:foregroundMark x1="70968" y1="81722" x2="74808" y2="67221"/>
                        <a14:foregroundMark x1="74808" y1="67221" x2="80031" y2="80816"/>
                        <a14:foregroundMark x1="80031" y1="80816" x2="71121" y2="92598"/>
                        <a14:foregroundMark x1="71121" y1="92598" x2="57450" y2="97583"/>
                        <a14:foregroundMark x1="57450" y1="97583" x2="38556" y2="85498"/>
                        <a14:foregroundMark x1="44854" y1="90030" x2="30568" y2="86556"/>
                        <a14:foregroundMark x1="30568" y1="86556" x2="44700" y2="89124"/>
                        <a14:foregroundMark x1="44700" y1="89124" x2="37634" y2="77039"/>
                        <a14:foregroundMark x1="37634" y1="77039" x2="1382" y2="74622"/>
                        <a14:foregroundMark x1="1382" y1="74622" x2="14132" y2="82024"/>
                        <a14:foregroundMark x1="14132" y1="82024" x2="9370" y2="51208"/>
                        <a14:foregroundMark x1="9370" y1="51208" x2="13671" y2="67069"/>
                        <a14:foregroundMark x1="13671" y1="67069" x2="8141" y2="47583"/>
                        <a14:foregroundMark x1="8141" y1="47583" x2="7988" y2="64653"/>
                        <a14:foregroundMark x1="7988" y1="64653" x2="5069" y2="50302"/>
                        <a14:foregroundMark x1="5069" y1="50302" x2="9063" y2="70846"/>
                        <a14:foregroundMark x1="9063" y1="70846" x2="5530" y2="53474"/>
                        <a14:foregroundMark x1="5530" y1="53474" x2="12135" y2="86254"/>
                        <a14:foregroundMark x1="43472" y1="62236" x2="56836" y2="57100"/>
                        <a14:foregroundMark x1="56836" y1="57100" x2="73886" y2="61480"/>
                        <a14:foregroundMark x1="73886" y1="61480" x2="53149" y2="56042"/>
                        <a14:foregroundMark x1="53149" y1="56042" x2="50538" y2="76888"/>
                        <a14:foregroundMark x1="50538" y1="76888" x2="53149" y2="92900"/>
                        <a14:foregroundMark x1="53149" y1="92900" x2="56682" y2="79456"/>
                        <a14:foregroundMark x1="56682" y1="79456" x2="79416" y2="67221"/>
                        <a14:foregroundMark x1="79416" y1="67221" x2="96928" y2="63746"/>
                        <a14:foregroundMark x1="96928" y1="63746" x2="80799" y2="55589"/>
                        <a14:foregroundMark x1="80799" y1="55589" x2="71275" y2="44713"/>
                        <a14:foregroundMark x1="71275" y1="44713" x2="89247" y2="40181"/>
                        <a14:foregroundMark x1="89247" y1="40181" x2="74962" y2="34290"/>
                        <a14:foregroundMark x1="74962" y1="34290" x2="74654" y2="29154"/>
                        <a14:foregroundMark x1="59908" y1="30665" x2="94624" y2="26888"/>
                        <a14:foregroundMark x1="94624" y1="26888" x2="76959" y2="19335"/>
                        <a14:foregroundMark x1="76959" y1="19335" x2="97849" y2="17825"/>
                        <a14:foregroundMark x1="97849" y1="17825" x2="80799" y2="4683"/>
                        <a14:foregroundMark x1="80799" y1="4683" x2="95545" y2="5589"/>
                        <a14:foregroundMark x1="95545" y1="5589" x2="81106" y2="3625"/>
                        <a14:foregroundMark x1="81106" y1="3625" x2="96006" y2="2719"/>
                        <a14:foregroundMark x1="96006" y1="2719" x2="81260" y2="2568"/>
                        <a14:foregroundMark x1="81260" y1="2568" x2="63594" y2="3323"/>
                        <a14:foregroundMark x1="63594" y1="3323" x2="76959" y2="23867"/>
                        <a14:foregroundMark x1="76959" y1="23867" x2="60983" y2="20393"/>
                        <a14:foregroundMark x1="60983" y1="20393" x2="82488" y2="31420"/>
                        <a14:foregroundMark x1="82488" y1="31420" x2="83410" y2="46224"/>
                        <a14:foregroundMark x1="83410" y1="46224" x2="92934" y2="58610"/>
                        <a14:foregroundMark x1="92934" y1="58610" x2="77573" y2="55589"/>
                        <a14:foregroundMark x1="77573" y1="55589" x2="87404" y2="69033"/>
                        <a14:foregroundMark x1="87404" y1="69033" x2="90169" y2="84139"/>
                        <a14:foregroundMark x1="90169" y1="84139" x2="92780" y2="53323"/>
                        <a14:foregroundMark x1="92780" y1="53323" x2="83564" y2="21148"/>
                        <a14:foregroundMark x1="83564" y1="21148" x2="81874" y2="19033"/>
                        <a14:foregroundMark x1="67742" y1="16465" x2="50384" y2="10876"/>
                        <a14:foregroundMark x1="50384" y1="10876" x2="69585" y2="12840"/>
                        <a14:foregroundMark x1="69585" y1="12840" x2="18894" y2="5740"/>
                        <a14:foregroundMark x1="18894" y1="5740" x2="32719" y2="12538"/>
                        <a14:foregroundMark x1="32719" y1="12538" x2="15515" y2="12085"/>
                        <a14:foregroundMark x1="15515" y1="12085" x2="19508" y2="32326"/>
                        <a14:foregroundMark x1="19508" y1="32326" x2="6605" y2="23112"/>
                        <a14:foregroundMark x1="6605" y1="23112" x2="12442" y2="35952"/>
                        <a14:foregroundMark x1="12442" y1="35952" x2="11367" y2="58459"/>
                        <a14:foregroundMark x1="11367" y1="58459" x2="768" y2="39124"/>
                        <a14:foregroundMark x1="768" y1="39124" x2="9370" y2="51057"/>
                        <a14:foregroundMark x1="9370" y1="51057" x2="16436" y2="89577"/>
                        <a14:foregroundMark x1="16436" y1="89577" x2="28264" y2="99849"/>
                        <a14:foregroundMark x1="28264" y1="99849" x2="19508" y2="94411"/>
                        <a14:foregroundMark x1="25806" y1="91541" x2="11214" y2="91088"/>
                        <a14:foregroundMark x1="11214" y1="91088" x2="8756" y2="98338"/>
                        <a14:foregroundMark x1="10906" y1="92598" x2="5837" y2="77190"/>
                        <a14:foregroundMark x1="5837" y1="77190" x2="7373" y2="93656"/>
                        <a14:foregroundMark x1="7373" y1="93656" x2="4301" y2="80060"/>
                        <a14:foregroundMark x1="4301" y1="80060" x2="6912" y2="96828"/>
                        <a14:foregroundMark x1="6912" y1="96828" x2="3072" y2="79456"/>
                        <a14:foregroundMark x1="3072" y1="79456" x2="4147" y2="94109"/>
                        <a14:foregroundMark x1="4147" y1="94109" x2="4147" y2="87311"/>
                        <a14:foregroundMark x1="3687" y1="91390" x2="3994" y2="70242"/>
                        <a14:foregroundMark x1="3994" y1="70242" x2="307" y2="56647"/>
                        <a14:foregroundMark x1="307" y1="56647" x2="1536" y2="71752"/>
                        <a14:foregroundMark x1="1536" y1="71752" x2="0" y2="54381"/>
                        <a14:foregroundMark x1="0" y1="54381" x2="5069" y2="73414"/>
                        <a14:foregroundMark x1="5069" y1="73414" x2="4916" y2="52719"/>
                        <a14:foregroundMark x1="4916" y1="52719" x2="2304" y2="61178"/>
                        <a14:foregroundMark x1="5223" y1="54683" x2="9831" y2="15559"/>
                        <a14:foregroundMark x1="9831" y1="15559" x2="21966" y2="2568"/>
                        <a14:foregroundMark x1="21966" y1="2568" x2="6912" y2="8761"/>
                        <a14:foregroundMark x1="6912" y1="8761" x2="22734" y2="1964"/>
                        <a14:foregroundMark x1="22734" y1="1964" x2="6298" y2="3474"/>
                        <a14:foregroundMark x1="6298" y1="3474" x2="18280" y2="12236"/>
                        <a14:foregroundMark x1="18280" y1="12236" x2="1075" y2="11631"/>
                        <a14:foregroundMark x1="1075" y1="11631" x2="23656" y2="4079"/>
                        <a14:foregroundMark x1="23656" y1="4079" x2="41167" y2="6193"/>
                        <a14:foregroundMark x1="41167" y1="6193" x2="25653" y2="5438"/>
                        <a14:foregroundMark x1="25653" y1="5438" x2="55453" y2="8761"/>
                        <a14:foregroundMark x1="55453" y1="8761" x2="43011" y2="755"/>
                        <a14:foregroundMark x1="43011" y1="755" x2="60676" y2="2417"/>
                        <a14:foregroundMark x1="60676" y1="2417" x2="45622" y2="755"/>
                        <a14:foregroundMark x1="45622" y1="755" x2="65284" y2="1057"/>
                        <a14:foregroundMark x1="65284" y1="1057" x2="79724" y2="11178"/>
                        <a14:foregroundMark x1="79724" y1="11178" x2="60369" y2="6344"/>
                        <a14:foregroundMark x1="60369" y1="6344" x2="93548" y2="14350"/>
                        <a14:foregroundMark x1="93548" y1="14350" x2="84485" y2="3625"/>
                        <a14:foregroundMark x1="84485" y1="3625" x2="99078" y2="8157"/>
                        <a14:foregroundMark x1="99078" y1="8157" x2="98925" y2="42447"/>
                        <a14:foregroundMark x1="98925" y1="42447" x2="91551" y2="45770"/>
                        <a14:foregroundMark x1="94470" y1="45317" x2="99386" y2="54079"/>
                        <a14:foregroundMark x1="90323" y1="755" x2="72197" y2="3021"/>
                        <a14:foregroundMark x1="72197" y1="3021" x2="48848" y2="1511"/>
                        <a14:foregroundMark x1="48848" y1="1511" x2="34562" y2="3927"/>
                        <a14:foregroundMark x1="34562" y1="3927" x2="14132" y2="906"/>
                        <a14:foregroundMark x1="14132" y1="906" x2="31951" y2="4230"/>
                        <a14:foregroundMark x1="31951" y1="4230" x2="8909" y2="3172"/>
                        <a14:foregroundMark x1="8909" y1="3172" x2="28111" y2="453"/>
                        <a14:foregroundMark x1="28111" y1="453" x2="12596" y2="1208"/>
                        <a14:foregroundMark x1="12596" y1="1208" x2="32104" y2="302"/>
                        <a14:foregroundMark x1="32104" y1="302" x2="55300" y2="5891"/>
                        <a14:foregroundMark x1="55300" y1="5891" x2="34562" y2="6798"/>
                        <a14:foregroundMark x1="34562" y1="6798" x2="14747" y2="4079"/>
                        <a14:foregroundMark x1="3072" y1="2719" x2="18587" y2="1360"/>
                        <a14:foregroundMark x1="18587" y1="1360" x2="2458" y2="2266"/>
                        <a14:foregroundMark x1="2458" y1="2266" x2="39631" y2="1813"/>
                        <a14:foregroundMark x1="39631" y1="1813" x2="25499" y2="1964"/>
                        <a14:foregroundMark x1="25499" y1="1964" x2="93241" y2="2870"/>
                        <a14:foregroundMark x1="93241" y1="2870" x2="68356" y2="3021"/>
                        <a14:foregroundMark x1="68356" y1="3021" x2="85868" y2="1813"/>
                        <a14:foregroundMark x1="85868" y1="1813" x2="74808" y2="302"/>
                        <a14:backgroundMark x1="93088" y1="96073" x2="83103" y2="93807"/>
                      </a14:backgroundRemoval>
                    </a14:imgEffect>
                  </a14:imgLayer>
                </a14:imgProps>
              </a:ext>
              <a:ext uri="{28A0092B-C50C-407E-A947-70E740481C1C}">
                <a14:useLocalDpi xmlns:a14="http://schemas.microsoft.com/office/drawing/2010/main" val="0"/>
              </a:ext>
            </a:extLst>
          </a:blip>
          <a:srcRect r="16375" b="1600"/>
          <a:stretch/>
        </p:blipFill>
        <p:spPr bwMode="auto">
          <a:xfrm flipH="1">
            <a:off x="5396103" y="2906975"/>
            <a:ext cx="2831434" cy="338763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xmlns="" id="{A4FA558D-821E-4D3D-B087-339E225B792A}"/>
              </a:ext>
            </a:extLst>
          </p:cNvPr>
          <p:cNvSpPr>
            <a:spLocks noGrp="1"/>
          </p:cNvSpPr>
          <p:nvPr>
            <p:ph type="sldNum" sz="quarter" idx="12"/>
          </p:nvPr>
        </p:nvSpPr>
        <p:spPr/>
        <p:txBody>
          <a:bodyPr/>
          <a:lstStyle/>
          <a:p>
            <a:fld id="{ACE203BA-D97E-4452-8126-3C27CACD36C8}" type="slidenum">
              <a:rPr lang="en-US" smtClean="0"/>
              <a:t>63</a:t>
            </a:fld>
            <a:endParaRPr lang="en-US"/>
          </a:p>
        </p:txBody>
      </p:sp>
    </p:spTree>
    <p:extLst>
      <p:ext uri="{BB962C8B-B14F-4D97-AF65-F5344CB8AC3E}">
        <p14:creationId xmlns:p14="http://schemas.microsoft.com/office/powerpoint/2010/main" val="3656121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25FEA3-D3CC-46F3-81C4-0B1AD69A8815}"/>
              </a:ext>
            </a:extLst>
          </p:cNvPr>
          <p:cNvSpPr>
            <a:spLocks noGrp="1"/>
          </p:cNvSpPr>
          <p:nvPr>
            <p:ph type="title"/>
          </p:nvPr>
        </p:nvSpPr>
        <p:spPr/>
        <p:txBody>
          <a:bodyPr/>
          <a:lstStyle/>
          <a:p>
            <a:r>
              <a:rPr lang="en-US"/>
              <a:t>Standing Position (M304)</a:t>
            </a:r>
          </a:p>
        </p:txBody>
      </p:sp>
      <p:sp>
        <p:nvSpPr>
          <p:cNvPr id="7" name="Content Placeholder 6">
            <a:extLst>
              <a:ext uri="{FF2B5EF4-FFF2-40B4-BE49-F238E27FC236}">
                <a16:creationId xmlns:a16="http://schemas.microsoft.com/office/drawing/2014/main" xmlns="" id="{44C53CD1-8366-4B0A-83AF-9718166DEB02}"/>
              </a:ext>
            </a:extLst>
          </p:cNvPr>
          <p:cNvSpPr>
            <a:spLocks noGrp="1"/>
          </p:cNvSpPr>
          <p:nvPr>
            <p:ph sz="half" idx="2"/>
          </p:nvPr>
        </p:nvSpPr>
        <p:spPr/>
        <p:txBody>
          <a:bodyPr/>
          <a:lstStyle/>
          <a:p>
            <a:pPr lvl="1"/>
            <a:r>
              <a:rPr lang="en-US" sz="3600"/>
              <a:t>Slip resistant standing surface</a:t>
            </a:r>
          </a:p>
          <a:p>
            <a:pPr lvl="1"/>
            <a:r>
              <a:rPr lang="en-US" sz="3600"/>
              <a:t>Supports provided on two sides</a:t>
            </a:r>
          </a:p>
          <a:p>
            <a:pPr lvl="1"/>
            <a:r>
              <a:rPr lang="en-US" sz="3600"/>
              <a:t>Exception: Equipment with pass-through entry/exit can provide one horizontal support</a:t>
            </a:r>
            <a:endParaRPr lang="en-US"/>
          </a:p>
        </p:txBody>
      </p:sp>
      <p:pic>
        <p:nvPicPr>
          <p:cNvPr id="11" name="Picture 2" descr="Illustration of a man standing on a scale holding on to standing supports on each side of the scale.">
            <a:extLst>
              <a:ext uri="{FF2B5EF4-FFF2-40B4-BE49-F238E27FC236}">
                <a16:creationId xmlns:a16="http://schemas.microsoft.com/office/drawing/2014/main" xmlns="" id="{1147825C-8B08-40C3-B322-FA44CD0626A2}"/>
              </a:ext>
            </a:extLst>
          </p:cNvPr>
          <p:cNvPicPr>
            <a:picLocks noGrp="1" noChangeAspect="1" noChangeArrowheads="1"/>
          </p:cNvPicPr>
          <p:nvPr>
            <p:ph idx="1"/>
          </p:nvPr>
        </p:nvPicPr>
        <p:blipFill rotWithShape="1">
          <a:blip r:embed="rId2" cstate="print">
            <a:duotone>
              <a:srgbClr val="5B9BD5">
                <a:shade val="45000"/>
                <a:satMod val="135000"/>
              </a:srgbClr>
              <a:prstClr val="white"/>
            </a:duotone>
            <a:extLst>
              <a:ext uri="{BEBA8EAE-BF5A-486C-A8C5-ECC9F3942E4B}">
                <a14:imgProps xmlns:a14="http://schemas.microsoft.com/office/drawing/2010/main">
                  <a14:imgLayer r:embed="rId3">
                    <a14:imgEffect>
                      <a14:backgroundRemoval t="205" b="99181" l="2838" r="97750">
                        <a14:foregroundMark x1="46184" y1="25896" x2="45401" y2="12078"/>
                        <a14:foregroundMark x1="45401" y1="12078" x2="46575" y2="29171"/>
                        <a14:foregroundMark x1="46575" y1="29171" x2="60568" y2="51484"/>
                        <a14:foregroundMark x1="60568" y1="51484" x2="35225" y2="42579"/>
                        <a14:foregroundMark x1="35225" y1="42579" x2="45010" y2="32549"/>
                        <a14:foregroundMark x1="45010" y1="32549" x2="45401" y2="45752"/>
                        <a14:foregroundMark x1="45401" y1="45752" x2="38258" y2="62743"/>
                        <a14:foregroundMark x1="38258" y1="62743" x2="36791" y2="48516"/>
                        <a14:foregroundMark x1="36791" y1="48516" x2="31018" y2="61412"/>
                        <a14:foregroundMark x1="31018" y1="61412" x2="33170" y2="42375"/>
                        <a14:foregroundMark x1="33170" y1="42375" x2="29354" y2="55578"/>
                        <a14:foregroundMark x1="29354" y1="55578" x2="28767" y2="74616"/>
                        <a14:foregroundMark x1="28767" y1="74616" x2="29746" y2="75026"/>
                        <a14:foregroundMark x1="45695" y1="5834" x2="44129" y2="10338"/>
                        <a14:foregroundMark x1="58317" y1="64585" x2="50881" y2="45036"/>
                        <a14:foregroundMark x1="64481" y1="85159" x2="50196" y2="73593"/>
                        <a14:foregroundMark x1="50196" y1="73593" x2="41879" y2="72160"/>
                        <a14:foregroundMark x1="40117" y1="91300" x2="52250" y2="91300"/>
                        <a14:foregroundMark x1="17025" y1="76663" x2="21624" y2="76663"/>
                        <a14:foregroundMark x1="75245" y1="78301" x2="65558" y2="78301"/>
                        <a14:foregroundMark x1="17025" y1="18731" x2="39041" y2="29478"/>
                        <a14:foregroundMark x1="39041" y1="29478" x2="39726" y2="29478"/>
                        <a14:foregroundMark x1="18395" y1="17195" x2="25930" y2="28864"/>
                        <a14:foregroundMark x1="25930" y1="28864" x2="26223" y2="23234"/>
                        <a14:foregroundMark x1="29452" y1="12282" x2="16634" y2="29069"/>
                        <a14:foregroundMark x1="16634" y1="29069" x2="20939" y2="15148"/>
                        <a14:foregroundMark x1="20939" y1="15148" x2="10861" y2="22825"/>
                        <a14:foregroundMark x1="10861" y1="22825" x2="5675" y2="12282"/>
                        <a14:foregroundMark x1="5675" y1="12282" x2="16047" y2="2866"/>
                        <a14:foregroundMark x1="16047" y1="2866" x2="18004" y2="17400"/>
                        <a14:foregroundMark x1="18004" y1="17400" x2="36791" y2="9417"/>
                        <a14:foregroundMark x1="36791" y1="9417" x2="53914" y2="8905"/>
                        <a14:foregroundMark x1="53914" y1="8905" x2="71135" y2="0"/>
                        <a14:foregroundMark x1="71135" y1="0" x2="81507" y2="18014"/>
                        <a14:foregroundMark x1="81507" y1="18014" x2="79941" y2="42989"/>
                        <a14:foregroundMark x1="79941" y1="42989" x2="93738" y2="31832"/>
                        <a14:foregroundMark x1="93738" y1="31832" x2="71918" y2="50563"/>
                        <a14:foregroundMark x1="71918" y1="50563" x2="58611" y2="55271"/>
                        <a14:foregroundMark x1="58611" y1="55271" x2="58415" y2="54759"/>
                        <a14:foregroundMark x1="31409" y1="36950" x2="45303" y2="36643"/>
                        <a14:foregroundMark x1="45303" y1="36643" x2="28278" y2="43296"/>
                        <a14:foregroundMark x1="28278" y1="43296" x2="40313" y2="40737"/>
                        <a14:foregroundMark x1="40313" y1="40737" x2="21722" y2="51791"/>
                        <a14:foregroundMark x1="21722" y1="51791" x2="32779" y2="43603"/>
                        <a14:foregroundMark x1="32779" y1="43603" x2="17515" y2="58547"/>
                        <a14:foregroundMark x1="17515" y1="58547" x2="24266" y2="44729"/>
                        <a14:foregroundMark x1="24266" y1="44729" x2="16438" y2="34903"/>
                        <a14:foregroundMark x1="16438" y1="34903" x2="22994" y2="22825"/>
                        <a14:foregroundMark x1="22994" y1="22825" x2="6262" y2="35107"/>
                        <a14:foregroundMark x1="6262" y1="35107" x2="14677" y2="22416"/>
                        <a14:foregroundMark x1="14677" y1="22416" x2="15558" y2="8905"/>
                        <a14:foregroundMark x1="15558" y1="8905" x2="391" y2="20573"/>
                        <a14:foregroundMark x1="391" y1="20573" x2="5186" y2="8598"/>
                        <a14:foregroundMark x1="5186" y1="8598" x2="44814" y2="614"/>
                        <a14:foregroundMark x1="44814" y1="614" x2="94129" y2="7472"/>
                        <a14:foregroundMark x1="94129" y1="7472" x2="94618" y2="26817"/>
                        <a14:foregroundMark x1="94618" y1="26817" x2="86888" y2="36438"/>
                        <a14:foregroundMark x1="86888" y1="36438" x2="81703" y2="48721"/>
                        <a14:foregroundMark x1="81703" y1="48721" x2="11350" y2="69191"/>
                        <a14:foregroundMark x1="11350" y1="69191" x2="5284" y2="43603"/>
                        <a14:foregroundMark x1="5284" y1="43603" x2="10078" y2="29069"/>
                        <a14:foregroundMark x1="10078" y1="29069" x2="18395" y2="36950"/>
                        <a14:foregroundMark x1="18395" y1="36950" x2="11742" y2="55169"/>
                        <a14:foregroundMark x1="11742" y1="55169" x2="11448" y2="68782"/>
                        <a14:foregroundMark x1="11448" y1="68782" x2="15264" y2="35517"/>
                        <a14:foregroundMark x1="15264" y1="35517" x2="17515" y2="46776"/>
                        <a14:foregroundMark x1="12329" y1="68987" x2="11448" y2="87922"/>
                        <a14:foregroundMark x1="11448" y1="87922" x2="9491" y2="69089"/>
                        <a14:foregroundMark x1="9491" y1="69089" x2="5871" y2="85363"/>
                        <a14:foregroundMark x1="5871" y1="85363" x2="7828" y2="73286"/>
                        <a14:foregroundMark x1="7828" y1="73286" x2="4305" y2="98260"/>
                        <a14:foregroundMark x1="4305" y1="98260" x2="11546" y2="82805"/>
                        <a14:foregroundMark x1="11546" y1="82805" x2="1370" y2="90788"/>
                        <a14:foregroundMark x1="1370" y1="90788" x2="6654" y2="74309"/>
                        <a14:foregroundMark x1="6654" y1="74309" x2="1957" y2="84954"/>
                        <a14:foregroundMark x1="1957" y1="84954" x2="5969" y2="73081"/>
                        <a14:foregroundMark x1="5969" y1="73081" x2="2642" y2="87206"/>
                        <a14:foregroundMark x1="2642" y1="87206" x2="7241" y2="67554"/>
                        <a14:foregroundMark x1="7241" y1="67554" x2="4795" y2="85977"/>
                        <a14:foregroundMark x1="4795" y1="85977" x2="7534" y2="69908"/>
                        <a14:foregroundMark x1="7534" y1="69908" x2="2740" y2="90993"/>
                        <a14:foregroundMark x1="2740" y1="90993" x2="7632" y2="71034"/>
                        <a14:foregroundMark x1="7632" y1="71034" x2="3131" y2="84545"/>
                        <a14:foregroundMark x1="3131" y1="84545" x2="5969" y2="67758"/>
                        <a14:foregroundMark x1="5969" y1="67758" x2="2935" y2="79836"/>
                        <a14:foregroundMark x1="2935" y1="79836" x2="4207" y2="62027"/>
                        <a14:foregroundMark x1="4207" y1="62027" x2="14090" y2="38383"/>
                        <a14:foregroundMark x1="14090" y1="38383" x2="1174" y2="67554"/>
                        <a14:foregroundMark x1="1174" y1="67554" x2="7534" y2="45343"/>
                        <a14:foregroundMark x1="7534" y1="45343" x2="2935" y2="61515"/>
                        <a14:foregroundMark x1="2935" y1="61515" x2="8023" y2="46059"/>
                        <a14:foregroundMark x1="8023" y1="46059" x2="3816" y2="58342"/>
                        <a14:foregroundMark x1="3816" y1="58342" x2="13796" y2="48618"/>
                        <a14:foregroundMark x1="13796" y1="48618" x2="7926" y2="73695"/>
                        <a14:foregroundMark x1="7926" y1="73695" x2="13992" y2="62027"/>
                        <a14:foregroundMark x1="13992" y1="62027" x2="4697" y2="79632"/>
                        <a14:foregroundMark x1="4697" y1="79632" x2="10274" y2="62436"/>
                        <a14:foregroundMark x1="10274" y1="62436" x2="881" y2="73900"/>
                        <a14:foregroundMark x1="881" y1="73900" x2="6067" y2="59980"/>
                        <a14:foregroundMark x1="6067" y1="59980" x2="1957" y2="40737"/>
                        <a14:foregroundMark x1="1957" y1="40737" x2="9687" y2="21597"/>
                        <a14:foregroundMark x1="9687" y1="21597" x2="16047" y2="13204"/>
                        <a14:foregroundMark x1="86693" y1="58956" x2="82877" y2="71546"/>
                        <a14:foregroundMark x1="82877" y1="71546" x2="79843" y2="32753"/>
                        <a14:foregroundMark x1="79843" y1="32753" x2="71820" y2="56192"/>
                        <a14:foregroundMark x1="71820" y1="56192" x2="80333" y2="40328"/>
                        <a14:foregroundMark x1="80333" y1="40328" x2="72896" y2="61208"/>
                        <a14:foregroundMark x1="72896" y1="61208" x2="79061" y2="42886"/>
                        <a14:foregroundMark x1="79061" y1="42886" x2="75734" y2="65609"/>
                        <a14:foregroundMark x1="75734" y1="65609" x2="82192" y2="41760"/>
                        <a14:foregroundMark x1="82192" y1="41760" x2="77495" y2="53224"/>
                        <a14:foregroundMark x1="77495" y1="53224" x2="86008" y2="43501"/>
                        <a14:foregroundMark x1="86008" y1="43501" x2="98239" y2="13101"/>
                        <a14:foregroundMark x1="98239" y1="13101" x2="84149" y2="2252"/>
                        <a14:foregroundMark x1="84149" y1="2252" x2="8611" y2="8188"/>
                        <a14:foregroundMark x1="8611" y1="8188" x2="18200" y2="1024"/>
                        <a14:foregroundMark x1="18200" y1="1024" x2="5088" y2="21085"/>
                        <a14:foregroundMark x1="5088" y1="21085" x2="22211" y2="6755"/>
                        <a14:foregroundMark x1="22211" y1="6755" x2="11937" y2="18628"/>
                        <a14:foregroundMark x1="11937" y1="18628" x2="27789" y2="9724"/>
                        <a14:foregroundMark x1="27789" y1="9724" x2="12524" y2="28762"/>
                        <a14:foregroundMark x1="12524" y1="28762" x2="28865" y2="22108"/>
                        <a14:foregroundMark x1="28865" y1="22108" x2="4697" y2="39918"/>
                        <a14:foregroundMark x1="4697" y1="39918" x2="20646" y2="34698"/>
                        <a14:foregroundMark x1="20646" y1="34698" x2="25440" y2="63971"/>
                        <a14:foregroundMark x1="25440" y1="63971" x2="44129" y2="42886"/>
                        <a14:foregroundMark x1="44129" y1="42886" x2="34247" y2="76459"/>
                        <a14:foregroundMark x1="34247" y1="76459" x2="44814" y2="81269"/>
                        <a14:foregroundMark x1="44814" y1="81269" x2="39237" y2="92631"/>
                        <a14:foregroundMark x1="39237" y1="92631" x2="52348" y2="80348"/>
                        <a14:foregroundMark x1="52348" y1="80348" x2="53718" y2="92323"/>
                        <a14:foregroundMark x1="53718" y1="92323" x2="67221" y2="96929"/>
                        <a14:foregroundMark x1="67221" y1="96929" x2="86301" y2="79324"/>
                        <a14:foregroundMark x1="86301" y1="79324" x2="97847" y2="85159"/>
                        <a14:foregroundMark x1="97847" y1="85159" x2="97358" y2="84749"/>
                        <a14:foregroundMark x1="92270" y1="93756" x2="79354" y2="92221"/>
                        <a14:foregroundMark x1="79354" y1="92221" x2="64971" y2="97032"/>
                        <a14:foregroundMark x1="64971" y1="97032" x2="11840" y2="97646"/>
                        <a14:foregroundMark x1="11840" y1="97646" x2="2446" y2="79120"/>
                        <a14:foregroundMark x1="2446" y1="79120" x2="16438" y2="40737"/>
                        <a14:foregroundMark x1="16438" y1="40737" x2="3523" y2="8086"/>
                        <a14:foregroundMark x1="3523" y1="8086" x2="3131" y2="18014"/>
                        <a14:foregroundMark x1="2348" y1="1638" x2="21037" y2="2764"/>
                        <a14:foregroundMark x1="21037" y1="2764" x2="32192" y2="1433"/>
                        <a14:foregroundMark x1="32192" y1="1433" x2="62427" y2="12897"/>
                        <a14:foregroundMark x1="62427" y1="12897" x2="62133" y2="102"/>
                        <a14:foregroundMark x1="62133" y1="102" x2="41096" y2="10952"/>
                        <a14:foregroundMark x1="41096" y1="10952" x2="44423" y2="409"/>
                        <a14:foregroundMark x1="17221" y1="77584" x2="15460" y2="89560"/>
                        <a14:foregroundMark x1="15460" y1="89560" x2="27984" y2="79836"/>
                        <a14:foregroundMark x1="27984" y1="79836" x2="20939" y2="89969"/>
                        <a14:foregroundMark x1="20939" y1="89969" x2="29550" y2="75230"/>
                        <a14:foregroundMark x1="29550" y1="75230" x2="34442" y2="90583"/>
                        <a14:foregroundMark x1="34442" y1="90583" x2="45695" y2="84647"/>
                        <a14:foregroundMark x1="45695" y1="84647" x2="43053" y2="95803"/>
                        <a14:foregroundMark x1="11840" y1="76459" x2="50294" y2="92119"/>
                        <a14:foregroundMark x1="50294" y1="92119" x2="78669" y2="93449"/>
                        <a14:foregroundMark x1="78669" y1="93449" x2="85127" y2="99181"/>
                      </a14:backgroundRemoval>
                    </a14:imgEffect>
                  </a14:imgLayer>
                </a14:imgProps>
              </a:ext>
              <a:ext uri="{28A0092B-C50C-407E-A947-70E740481C1C}">
                <a14:useLocalDpi xmlns:a14="http://schemas.microsoft.com/office/drawing/2010/main" val="0"/>
              </a:ext>
            </a:extLst>
          </a:blip>
          <a:stretch/>
        </p:blipFill>
        <p:spPr>
          <a:xfrm>
            <a:off x="657465" y="2261628"/>
            <a:ext cx="3610807" cy="345181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99224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AB0B4BB-3E3E-4AFF-91B1-F4D0A7C9B318}"/>
              </a:ext>
            </a:extLst>
          </p:cNvPr>
          <p:cNvSpPr>
            <a:spLocks noGrp="1"/>
          </p:cNvSpPr>
          <p:nvPr>
            <p:ph type="title"/>
          </p:nvPr>
        </p:nvSpPr>
        <p:spPr/>
        <p:txBody>
          <a:bodyPr/>
          <a:lstStyle/>
          <a:p>
            <a:r>
              <a:rPr lang="en-US"/>
              <a:t>Standing Supports – M305.3</a:t>
            </a:r>
          </a:p>
        </p:txBody>
      </p:sp>
      <p:sp>
        <p:nvSpPr>
          <p:cNvPr id="2" name="Content Placeholder 1">
            <a:extLst>
              <a:ext uri="{FF2B5EF4-FFF2-40B4-BE49-F238E27FC236}">
                <a16:creationId xmlns:a16="http://schemas.microsoft.com/office/drawing/2014/main" xmlns="" id="{DE5AF793-9F06-4622-AD8A-70F702AE6769}"/>
              </a:ext>
            </a:extLst>
          </p:cNvPr>
          <p:cNvSpPr>
            <a:spLocks noGrp="1"/>
          </p:cNvSpPr>
          <p:nvPr>
            <p:ph sz="half" idx="1"/>
          </p:nvPr>
        </p:nvSpPr>
        <p:spPr/>
        <p:txBody>
          <a:bodyPr>
            <a:normAutofit fontScale="92500"/>
          </a:bodyPr>
          <a:lstStyle/>
          <a:p>
            <a:pPr marL="0" indent="0">
              <a:buNone/>
            </a:pPr>
            <a:r>
              <a:rPr lang="en-US" sz="3600"/>
              <a:t>Horizontal Supports:</a:t>
            </a:r>
          </a:p>
          <a:p>
            <a:pPr marL="0" indent="0">
              <a:buNone/>
            </a:pPr>
            <a:endParaRPr lang="en-US" sz="3600"/>
          </a:p>
          <a:p>
            <a:r>
              <a:rPr lang="en-US" sz="3600"/>
              <a:t>On most equipment 4” min long</a:t>
            </a:r>
          </a:p>
          <a:p>
            <a:r>
              <a:rPr lang="en-US" sz="3600"/>
              <a:t>34” min. – 38” max.</a:t>
            </a:r>
          </a:p>
          <a:p>
            <a:r>
              <a:rPr lang="en-US" sz="3600"/>
              <a:t>Above standing surface to top</a:t>
            </a:r>
          </a:p>
          <a:p>
            <a:pPr marL="0" indent="0">
              <a:buNone/>
            </a:pPr>
            <a:endParaRPr lang="en-US"/>
          </a:p>
        </p:txBody>
      </p:sp>
      <p:sp>
        <p:nvSpPr>
          <p:cNvPr id="6" name="Content Placeholder 5">
            <a:extLst>
              <a:ext uri="{FF2B5EF4-FFF2-40B4-BE49-F238E27FC236}">
                <a16:creationId xmlns:a16="http://schemas.microsoft.com/office/drawing/2014/main" xmlns="" id="{0C649AB6-F7F9-4670-93E6-62414C87CDA1}"/>
              </a:ext>
            </a:extLst>
          </p:cNvPr>
          <p:cNvSpPr>
            <a:spLocks noGrp="1"/>
          </p:cNvSpPr>
          <p:nvPr>
            <p:ph sz="half" idx="13"/>
          </p:nvPr>
        </p:nvSpPr>
        <p:spPr/>
        <p:txBody>
          <a:bodyPr>
            <a:normAutofit fontScale="92500"/>
          </a:bodyPr>
          <a:lstStyle/>
          <a:p>
            <a:pPr marL="0" indent="0">
              <a:buNone/>
            </a:pPr>
            <a:r>
              <a:rPr lang="en-US" sz="3600"/>
              <a:t>Vertical Supports: </a:t>
            </a:r>
          </a:p>
          <a:p>
            <a:endParaRPr lang="en-US" sz="3600"/>
          </a:p>
          <a:p>
            <a:r>
              <a:rPr lang="en-US" sz="3600"/>
              <a:t>18” min. long</a:t>
            </a:r>
          </a:p>
          <a:p>
            <a:r>
              <a:rPr lang="en-US" sz="3600"/>
              <a:t>34” min.  - 37” max.</a:t>
            </a:r>
          </a:p>
          <a:p>
            <a:r>
              <a:rPr lang="en-US" sz="3600"/>
              <a:t>Above standing surface to lowest end of the gripping surface</a:t>
            </a:r>
          </a:p>
        </p:txBody>
      </p:sp>
      <p:pic>
        <p:nvPicPr>
          <p:cNvPr id="7" name="Picture 2" descr="Illustration of a man standing on a scale holding on to standing supports on each side of the scale.">
            <a:extLst>
              <a:ext uri="{FF2B5EF4-FFF2-40B4-BE49-F238E27FC236}">
                <a16:creationId xmlns:a16="http://schemas.microsoft.com/office/drawing/2014/main" xmlns="" id="{252FB54C-EC5B-4E20-8FE9-D8BD2CEB35F8}"/>
              </a:ext>
            </a:extLst>
          </p:cNvPr>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11857" t="-1949" r="21477" b="1949"/>
          <a:stretch/>
        </p:blipFill>
        <p:spPr bwMode="auto">
          <a:xfrm>
            <a:off x="4577599" y="1825625"/>
            <a:ext cx="3036801"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xmlns="" id="{7C0995E8-2D4E-45B5-9D3C-86115C8CBE62}"/>
              </a:ext>
            </a:extLst>
          </p:cNvPr>
          <p:cNvSpPr>
            <a:spLocks noGrp="1"/>
          </p:cNvSpPr>
          <p:nvPr>
            <p:ph type="sldNum" sz="quarter" idx="12"/>
          </p:nvPr>
        </p:nvSpPr>
        <p:spPr/>
        <p:txBody>
          <a:bodyPr/>
          <a:lstStyle/>
          <a:p>
            <a:fld id="{ACE203BA-D97E-4452-8126-3C27CACD36C8}" type="slidenum">
              <a:rPr lang="en-US" smtClean="0"/>
              <a:t>65</a:t>
            </a:fld>
            <a:endParaRPr lang="en-US"/>
          </a:p>
        </p:txBody>
      </p:sp>
    </p:spTree>
    <p:extLst>
      <p:ext uri="{BB962C8B-B14F-4D97-AF65-F5344CB8AC3E}">
        <p14:creationId xmlns:p14="http://schemas.microsoft.com/office/powerpoint/2010/main" val="13389590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7F49FD-7D39-4C44-9477-802447886AB7}"/>
              </a:ext>
            </a:extLst>
          </p:cNvPr>
          <p:cNvSpPr>
            <a:spLocks noGrp="1"/>
          </p:cNvSpPr>
          <p:nvPr>
            <p:ph type="title"/>
          </p:nvPr>
        </p:nvSpPr>
        <p:spPr/>
        <p:txBody>
          <a:bodyPr/>
          <a:lstStyle/>
          <a:p>
            <a:r>
              <a:rPr lang="en-US"/>
              <a:t>Standing Supports (M305.3)</a:t>
            </a:r>
          </a:p>
        </p:txBody>
      </p:sp>
      <p:sp>
        <p:nvSpPr>
          <p:cNvPr id="4" name="Content Placeholder 3">
            <a:extLst>
              <a:ext uri="{FF2B5EF4-FFF2-40B4-BE49-F238E27FC236}">
                <a16:creationId xmlns:a16="http://schemas.microsoft.com/office/drawing/2014/main" xmlns="" id="{DD8D972D-C18D-4819-86C5-664B7A269393}"/>
              </a:ext>
            </a:extLst>
          </p:cNvPr>
          <p:cNvSpPr>
            <a:spLocks noGrp="1"/>
          </p:cNvSpPr>
          <p:nvPr>
            <p:ph sz="half" idx="2"/>
          </p:nvPr>
        </p:nvSpPr>
        <p:spPr/>
        <p:txBody>
          <a:bodyPr/>
          <a:lstStyle/>
          <a:p>
            <a:pPr marL="0" indent="0">
              <a:buNone/>
            </a:pPr>
            <a:r>
              <a:rPr lang="en-US" sz="3200"/>
              <a:t>Horizontal Supports on weight scales with wheelchair spaces:</a:t>
            </a:r>
          </a:p>
          <a:p>
            <a:pPr marL="285750" indent="-285750"/>
            <a:r>
              <a:rPr lang="en-US" sz="3200"/>
              <a:t>One entry – gripping surface along 80% of platform length</a:t>
            </a:r>
          </a:p>
          <a:p>
            <a:pPr marL="285750" indent="-285750"/>
            <a:r>
              <a:rPr lang="en-US" sz="3200"/>
              <a:t>Pass- through:</a:t>
            </a:r>
          </a:p>
          <a:p>
            <a:pPr marL="514350" lvl="1" indent="-285750"/>
            <a:r>
              <a:rPr lang="en-US" sz="2800"/>
              <a:t>Gripping surface equal to length of platform length</a:t>
            </a:r>
          </a:p>
          <a:p>
            <a:pPr marL="514350" lvl="1" indent="-285750"/>
            <a:r>
              <a:rPr lang="en-US" sz="2800"/>
              <a:t>On one side only (M304.2.2 exception)</a:t>
            </a:r>
          </a:p>
          <a:p>
            <a:endParaRPr lang="en-US"/>
          </a:p>
        </p:txBody>
      </p:sp>
      <p:pic>
        <p:nvPicPr>
          <p:cNvPr id="5" name="Picture 2" descr="Illustration of a man seated in a wheelchair positioned on a wheelchair scale that has a ramped entry and standing supports.">
            <a:extLst>
              <a:ext uri="{FF2B5EF4-FFF2-40B4-BE49-F238E27FC236}">
                <a16:creationId xmlns:a16="http://schemas.microsoft.com/office/drawing/2014/main" xmlns="" id="{9E1DD935-F9F8-4074-B270-875772430F0B}"/>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68082" y="2248593"/>
            <a:ext cx="3861262" cy="373241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066210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Highlighted in blue: Icon of a hand grabbing a bar">
            <a:extLst>
              <a:ext uri="{FF2B5EF4-FFF2-40B4-BE49-F238E27FC236}">
                <a16:creationId xmlns:a16="http://schemas.microsoft.com/office/drawing/2014/main" xmlns="" id="{9F0C156E-057E-406E-B816-BEF1459DED04}"/>
              </a:ext>
            </a:extLst>
          </p:cNvPr>
          <p:cNvGrpSpPr/>
          <p:nvPr/>
        </p:nvGrpSpPr>
        <p:grpSpPr>
          <a:xfrm>
            <a:off x="4656720" y="177190"/>
            <a:ext cx="3611999" cy="3628451"/>
            <a:chOff x="4656720" y="177190"/>
            <a:chExt cx="3611999" cy="3628451"/>
          </a:xfrm>
        </p:grpSpPr>
        <p:grpSp>
          <p:nvGrpSpPr>
            <p:cNvPr id="22" name="Graphic 16" descr="Highlighted in blue: icon of grabbing a support bar.">
              <a:extLst>
                <a:ext uri="{FF2B5EF4-FFF2-40B4-BE49-F238E27FC236}">
                  <a16:creationId xmlns:a16="http://schemas.microsoft.com/office/drawing/2014/main" xmlns="" id="{2C24607F-9379-48F5-BE91-81CAF6644BF2}"/>
                </a:ext>
              </a:extLst>
            </p:cNvPr>
            <p:cNvGrpSpPr>
              <a:grpSpLocks noChangeAspect="1"/>
            </p:cNvGrpSpPr>
            <p:nvPr/>
          </p:nvGrpSpPr>
          <p:grpSpPr>
            <a:xfrm rot="5400000">
              <a:off x="4648494" y="185416"/>
              <a:ext cx="3628451" cy="3611999"/>
              <a:chOff x="5039604" y="833790"/>
              <a:chExt cx="3662189" cy="3645584"/>
            </a:xfrm>
            <a:solidFill>
              <a:schemeClr val="accent1">
                <a:lumMod val="60000"/>
                <a:lumOff val="40000"/>
              </a:schemeClr>
            </a:solidFill>
          </p:grpSpPr>
          <p:grpSp>
            <p:nvGrpSpPr>
              <p:cNvPr id="23" name="Graphic 16">
                <a:extLst>
                  <a:ext uri="{FF2B5EF4-FFF2-40B4-BE49-F238E27FC236}">
                    <a16:creationId xmlns:a16="http://schemas.microsoft.com/office/drawing/2014/main" xmlns="" id="{2C24607F-9379-48F5-BE91-81CAF6644BF2}"/>
                  </a:ext>
                </a:extLst>
              </p:cNvPr>
              <p:cNvGrpSpPr/>
              <p:nvPr/>
            </p:nvGrpSpPr>
            <p:grpSpPr>
              <a:xfrm>
                <a:off x="5756788" y="2352790"/>
                <a:ext cx="2948691" cy="599524"/>
                <a:chOff x="5756788" y="2352790"/>
                <a:chExt cx="2948691" cy="599524"/>
              </a:xfrm>
              <a:grpFill/>
            </p:grpSpPr>
            <p:sp>
              <p:nvSpPr>
                <p:cNvPr id="24" name="Freeform: Shape 23">
                  <a:extLst>
                    <a:ext uri="{FF2B5EF4-FFF2-40B4-BE49-F238E27FC236}">
                      <a16:creationId xmlns:a16="http://schemas.microsoft.com/office/drawing/2014/main" xmlns="" id="{913CA96F-AB49-4A03-8FEE-735F8B3650F1}"/>
                    </a:ext>
                  </a:extLst>
                </p:cNvPr>
                <p:cNvSpPr/>
                <p:nvPr/>
              </p:nvSpPr>
              <p:spPr>
                <a:xfrm>
                  <a:off x="5756788" y="2352790"/>
                  <a:ext cx="579834" cy="375938"/>
                </a:xfrm>
                <a:custGeom>
                  <a:avLst/>
                  <a:gdLst>
                    <a:gd name="connsiteX0" fmla="*/ 0 w 579834"/>
                    <a:gd name="connsiteY0" fmla="*/ 0 h 375938"/>
                    <a:gd name="connsiteX1" fmla="*/ 579835 w 579834"/>
                    <a:gd name="connsiteY1" fmla="*/ 0 h 375938"/>
                    <a:gd name="connsiteX2" fmla="*/ 579835 w 579834"/>
                    <a:gd name="connsiteY2" fmla="*/ 375939 h 375938"/>
                    <a:gd name="connsiteX3" fmla="*/ 0 w 579834"/>
                    <a:gd name="connsiteY3" fmla="*/ 375939 h 375938"/>
                  </a:gdLst>
                  <a:ahLst/>
                  <a:cxnLst>
                    <a:cxn ang="0">
                      <a:pos x="connsiteX0" y="connsiteY0"/>
                    </a:cxn>
                    <a:cxn ang="0">
                      <a:pos x="connsiteX1" y="connsiteY1"/>
                    </a:cxn>
                    <a:cxn ang="0">
                      <a:pos x="connsiteX2" y="connsiteY2"/>
                    </a:cxn>
                    <a:cxn ang="0">
                      <a:pos x="connsiteX3" y="connsiteY3"/>
                    </a:cxn>
                  </a:cxnLst>
                  <a:rect l="l" t="t" r="r" b="b"/>
                  <a:pathLst>
                    <a:path w="579834" h="375938">
                      <a:moveTo>
                        <a:pt x="0" y="0"/>
                      </a:moveTo>
                      <a:lnTo>
                        <a:pt x="579835" y="0"/>
                      </a:lnTo>
                      <a:lnTo>
                        <a:pt x="579835" y="375939"/>
                      </a:lnTo>
                      <a:lnTo>
                        <a:pt x="0" y="375939"/>
                      </a:lnTo>
                      <a:close/>
                    </a:path>
                  </a:pathLst>
                </a:custGeom>
                <a:grpFill/>
                <a:ln w="5724" cap="flat">
                  <a:solidFill>
                    <a:srgbClr val="00000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8080A4FF-9015-4A31-B7B5-80171E6C030E}"/>
                    </a:ext>
                  </a:extLst>
                </p:cNvPr>
                <p:cNvSpPr/>
                <p:nvPr/>
              </p:nvSpPr>
              <p:spPr>
                <a:xfrm>
                  <a:off x="7385702" y="2352790"/>
                  <a:ext cx="579834" cy="375938"/>
                </a:xfrm>
                <a:custGeom>
                  <a:avLst/>
                  <a:gdLst>
                    <a:gd name="connsiteX0" fmla="*/ 0 w 579834"/>
                    <a:gd name="connsiteY0" fmla="*/ 0 h 375938"/>
                    <a:gd name="connsiteX1" fmla="*/ 579835 w 579834"/>
                    <a:gd name="connsiteY1" fmla="*/ 0 h 375938"/>
                    <a:gd name="connsiteX2" fmla="*/ 579835 w 579834"/>
                    <a:gd name="connsiteY2" fmla="*/ 375939 h 375938"/>
                    <a:gd name="connsiteX3" fmla="*/ 0 w 579834"/>
                    <a:gd name="connsiteY3" fmla="*/ 375939 h 375938"/>
                  </a:gdLst>
                  <a:ahLst/>
                  <a:cxnLst>
                    <a:cxn ang="0">
                      <a:pos x="connsiteX0" y="connsiteY0"/>
                    </a:cxn>
                    <a:cxn ang="0">
                      <a:pos x="connsiteX1" y="connsiteY1"/>
                    </a:cxn>
                    <a:cxn ang="0">
                      <a:pos x="connsiteX2" y="connsiteY2"/>
                    </a:cxn>
                    <a:cxn ang="0">
                      <a:pos x="connsiteX3" y="connsiteY3"/>
                    </a:cxn>
                  </a:cxnLst>
                  <a:rect l="l" t="t" r="r" b="b"/>
                  <a:pathLst>
                    <a:path w="579834" h="375938">
                      <a:moveTo>
                        <a:pt x="0" y="0"/>
                      </a:moveTo>
                      <a:lnTo>
                        <a:pt x="579835" y="0"/>
                      </a:lnTo>
                      <a:lnTo>
                        <a:pt x="579835" y="375939"/>
                      </a:lnTo>
                      <a:lnTo>
                        <a:pt x="0" y="375939"/>
                      </a:lnTo>
                      <a:close/>
                    </a:path>
                  </a:pathLst>
                </a:custGeom>
                <a:grpFill/>
                <a:ln w="5724" cap="flat">
                  <a:solidFill>
                    <a:srgbClr val="000000"/>
                  </a:solidFill>
                  <a:prstDash val="solid"/>
                  <a:miter/>
                </a:ln>
              </p:spPr>
              <p:txBody>
                <a:bodyPr rtlCol="0" anchor="ctr"/>
                <a:lstStyle/>
                <a:p>
                  <a:endParaRPr lang="en-US"/>
                </a:p>
              </p:txBody>
            </p:sp>
          </p:grpSp>
          <p:sp>
            <p:nvSpPr>
              <p:cNvPr id="26" name="Freeform: Shape 25">
                <a:extLst>
                  <a:ext uri="{FF2B5EF4-FFF2-40B4-BE49-F238E27FC236}">
                    <a16:creationId xmlns:a16="http://schemas.microsoft.com/office/drawing/2014/main" xmlns="" id="{84DD4ACA-5C8B-4E57-8451-F2D19569C7C0}"/>
                  </a:ext>
                </a:extLst>
              </p:cNvPr>
              <p:cNvSpPr/>
              <p:nvPr/>
            </p:nvSpPr>
            <p:spPr>
              <a:xfrm>
                <a:off x="6181902" y="2118197"/>
                <a:ext cx="1145716" cy="1401765"/>
              </a:xfrm>
              <a:custGeom>
                <a:avLst/>
                <a:gdLst>
                  <a:gd name="connsiteX0" fmla="*/ 573529 w 1145716"/>
                  <a:gd name="connsiteY0" fmla="*/ 0 h 1401765"/>
                  <a:gd name="connsiteX1" fmla="*/ 485011 w 1145716"/>
                  <a:gd name="connsiteY1" fmla="*/ 88094 h 1401765"/>
                  <a:gd name="connsiteX2" fmla="*/ 485011 w 1145716"/>
                  <a:gd name="connsiteY2" fmla="*/ 88117 h 1401765"/>
                  <a:gd name="connsiteX3" fmla="*/ 485118 w 1145716"/>
                  <a:gd name="connsiteY3" fmla="*/ 91026 h 1401765"/>
                  <a:gd name="connsiteX4" fmla="*/ 485118 w 1145716"/>
                  <a:gd name="connsiteY4" fmla="*/ 512782 h 1401765"/>
                  <a:gd name="connsiteX5" fmla="*/ 412920 w 1145716"/>
                  <a:gd name="connsiteY5" fmla="*/ 537078 h 1401765"/>
                  <a:gd name="connsiteX6" fmla="*/ 412920 w 1145716"/>
                  <a:gd name="connsiteY6" fmla="*/ 170355 h 1401765"/>
                  <a:gd name="connsiteX7" fmla="*/ 413278 w 1145716"/>
                  <a:gd name="connsiteY7" fmla="*/ 163193 h 1401765"/>
                  <a:gd name="connsiteX8" fmla="*/ 329162 w 1145716"/>
                  <a:gd name="connsiteY8" fmla="*/ 79451 h 1401765"/>
                  <a:gd name="connsiteX9" fmla="*/ 329155 w 1145716"/>
                  <a:gd name="connsiteY9" fmla="*/ 79451 h 1401765"/>
                  <a:gd name="connsiteX10" fmla="*/ 245039 w 1145716"/>
                  <a:gd name="connsiteY10" fmla="*/ 163185 h 1401765"/>
                  <a:gd name="connsiteX11" fmla="*/ 245039 w 1145716"/>
                  <a:gd name="connsiteY11" fmla="*/ 163193 h 1401765"/>
                  <a:gd name="connsiteX12" fmla="*/ 245413 w 1145716"/>
                  <a:gd name="connsiteY12" fmla="*/ 170477 h 1401765"/>
                  <a:gd name="connsiteX13" fmla="*/ 245413 w 1145716"/>
                  <a:gd name="connsiteY13" fmla="*/ 656433 h 1401765"/>
                  <a:gd name="connsiteX14" fmla="*/ 236158 w 1145716"/>
                  <a:gd name="connsiteY14" fmla="*/ 668927 h 1401765"/>
                  <a:gd name="connsiteX15" fmla="*/ 0 w 1145716"/>
                  <a:gd name="connsiteY15" fmla="*/ 681458 h 1401765"/>
                  <a:gd name="connsiteX16" fmla="*/ 333313 w 1145716"/>
                  <a:gd name="connsiteY16" fmla="*/ 1022313 h 1401765"/>
                  <a:gd name="connsiteX17" fmla="*/ 333313 w 1145716"/>
                  <a:gd name="connsiteY17" fmla="*/ 1401765 h 1401765"/>
                  <a:gd name="connsiteX18" fmla="*/ 962248 w 1145716"/>
                  <a:gd name="connsiteY18" fmla="*/ 1401765 h 1401765"/>
                  <a:gd name="connsiteX19" fmla="*/ 962248 w 1145716"/>
                  <a:gd name="connsiteY19" fmla="*/ 1045128 h 1401765"/>
                  <a:gd name="connsiteX20" fmla="*/ 1145716 w 1145716"/>
                  <a:gd name="connsiteY20" fmla="*/ 799894 h 1401765"/>
                  <a:gd name="connsiteX21" fmla="*/ 1109071 w 1145716"/>
                  <a:gd name="connsiteY21" fmla="*/ 680942 h 1401765"/>
                  <a:gd name="connsiteX22" fmla="*/ 1109071 w 1145716"/>
                  <a:gd name="connsiteY22" fmla="*/ 205930 h 1401765"/>
                  <a:gd name="connsiteX23" fmla="*/ 1109522 w 1145716"/>
                  <a:gd name="connsiteY23" fmla="*/ 197917 h 1401765"/>
                  <a:gd name="connsiteX24" fmla="*/ 1032715 w 1145716"/>
                  <a:gd name="connsiteY24" fmla="*/ 121459 h 1401765"/>
                  <a:gd name="connsiteX25" fmla="*/ 955915 w 1145716"/>
                  <a:gd name="connsiteY25" fmla="*/ 197917 h 1401765"/>
                  <a:gd name="connsiteX26" fmla="*/ 956358 w 1145716"/>
                  <a:gd name="connsiteY26" fmla="*/ 205391 h 1401765"/>
                  <a:gd name="connsiteX27" fmla="*/ 956358 w 1145716"/>
                  <a:gd name="connsiteY27" fmla="*/ 552063 h 1401765"/>
                  <a:gd name="connsiteX28" fmla="*/ 905744 w 1145716"/>
                  <a:gd name="connsiteY28" fmla="*/ 530060 h 1401765"/>
                  <a:gd name="connsiteX29" fmla="*/ 905744 w 1145716"/>
                  <a:gd name="connsiteY29" fmla="*/ 105130 h 1401765"/>
                  <a:gd name="connsiteX30" fmla="*/ 905843 w 1145716"/>
                  <a:gd name="connsiteY30" fmla="*/ 103086 h 1401765"/>
                  <a:gd name="connsiteX31" fmla="*/ 817347 w 1145716"/>
                  <a:gd name="connsiteY31" fmla="*/ 14985 h 1401765"/>
                  <a:gd name="connsiteX32" fmla="*/ 728829 w 1145716"/>
                  <a:gd name="connsiteY32" fmla="*/ 103079 h 1401765"/>
                  <a:gd name="connsiteX33" fmla="*/ 728829 w 1145716"/>
                  <a:gd name="connsiteY33" fmla="*/ 103086 h 1401765"/>
                  <a:gd name="connsiteX34" fmla="*/ 728936 w 1145716"/>
                  <a:gd name="connsiteY34" fmla="*/ 105988 h 1401765"/>
                  <a:gd name="connsiteX35" fmla="*/ 728936 w 1145716"/>
                  <a:gd name="connsiteY35" fmla="*/ 491379 h 1401765"/>
                  <a:gd name="connsiteX36" fmla="*/ 668510 w 1145716"/>
                  <a:gd name="connsiteY36" fmla="*/ 488554 h 1401765"/>
                  <a:gd name="connsiteX37" fmla="*/ 661926 w 1145716"/>
                  <a:gd name="connsiteY37" fmla="*/ 488706 h 1401765"/>
                  <a:gd name="connsiteX38" fmla="*/ 661926 w 1145716"/>
                  <a:gd name="connsiteY38" fmla="*/ 90160 h 1401765"/>
                  <a:gd name="connsiteX39" fmla="*/ 662025 w 1145716"/>
                  <a:gd name="connsiteY39" fmla="*/ 88117 h 1401765"/>
                  <a:gd name="connsiteX40" fmla="*/ 573529 w 1145716"/>
                  <a:gd name="connsiteY40" fmla="*/ 0 h 1401765"/>
                  <a:gd name="connsiteX41" fmla="*/ 573529 w 1145716"/>
                  <a:gd name="connsiteY41" fmla="*/ 0 h 140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5716" h="1401765">
                    <a:moveTo>
                      <a:pt x="573529" y="0"/>
                    </a:moveTo>
                    <a:cubicBezTo>
                      <a:pt x="524647" y="0"/>
                      <a:pt x="485019" y="39441"/>
                      <a:pt x="485011" y="88094"/>
                    </a:cubicBezTo>
                    <a:cubicBezTo>
                      <a:pt x="485011" y="88102"/>
                      <a:pt x="485011" y="88109"/>
                      <a:pt x="485011" y="88117"/>
                    </a:cubicBezTo>
                    <a:cubicBezTo>
                      <a:pt x="485034" y="89089"/>
                      <a:pt x="485065" y="90053"/>
                      <a:pt x="485118" y="91026"/>
                    </a:cubicBezTo>
                    <a:lnTo>
                      <a:pt x="485118" y="512782"/>
                    </a:lnTo>
                    <a:cubicBezTo>
                      <a:pt x="460032" y="519526"/>
                      <a:pt x="435885" y="527653"/>
                      <a:pt x="412920" y="537078"/>
                    </a:cubicBezTo>
                    <a:lnTo>
                      <a:pt x="412920" y="170355"/>
                    </a:lnTo>
                    <a:cubicBezTo>
                      <a:pt x="413141" y="167970"/>
                      <a:pt x="413263" y="165585"/>
                      <a:pt x="413278" y="163193"/>
                    </a:cubicBezTo>
                    <a:cubicBezTo>
                      <a:pt x="413278" y="116947"/>
                      <a:pt x="375619" y="79451"/>
                      <a:pt x="329162" y="79451"/>
                    </a:cubicBezTo>
                    <a:cubicBezTo>
                      <a:pt x="329162" y="79451"/>
                      <a:pt x="329162" y="79451"/>
                      <a:pt x="329155" y="79451"/>
                    </a:cubicBezTo>
                    <a:cubicBezTo>
                      <a:pt x="282698" y="79451"/>
                      <a:pt x="245039" y="116940"/>
                      <a:pt x="245039" y="163185"/>
                    </a:cubicBezTo>
                    <a:cubicBezTo>
                      <a:pt x="245039" y="163185"/>
                      <a:pt x="245039" y="163185"/>
                      <a:pt x="245039" y="163193"/>
                    </a:cubicBezTo>
                    <a:cubicBezTo>
                      <a:pt x="245054" y="165623"/>
                      <a:pt x="245184" y="168054"/>
                      <a:pt x="245413" y="170477"/>
                    </a:cubicBezTo>
                    <a:lnTo>
                      <a:pt x="245413" y="656433"/>
                    </a:lnTo>
                    <a:cubicBezTo>
                      <a:pt x="242185" y="660549"/>
                      <a:pt x="239103" y="664711"/>
                      <a:pt x="236158" y="668927"/>
                    </a:cubicBezTo>
                    <a:cubicBezTo>
                      <a:pt x="151020" y="717041"/>
                      <a:pt x="0" y="681458"/>
                      <a:pt x="0" y="681458"/>
                    </a:cubicBezTo>
                    <a:cubicBezTo>
                      <a:pt x="0" y="681458"/>
                      <a:pt x="149837" y="970181"/>
                      <a:pt x="333313" y="1022313"/>
                    </a:cubicBezTo>
                    <a:lnTo>
                      <a:pt x="333313" y="1401765"/>
                    </a:lnTo>
                    <a:lnTo>
                      <a:pt x="962248" y="1401765"/>
                    </a:lnTo>
                    <a:lnTo>
                      <a:pt x="962248" y="1045128"/>
                    </a:lnTo>
                    <a:cubicBezTo>
                      <a:pt x="1077981" y="986153"/>
                      <a:pt x="1145655" y="895697"/>
                      <a:pt x="1145716" y="799894"/>
                    </a:cubicBezTo>
                    <a:cubicBezTo>
                      <a:pt x="1145579" y="759056"/>
                      <a:pt x="1133127" y="718636"/>
                      <a:pt x="1109071" y="680942"/>
                    </a:cubicBezTo>
                    <a:lnTo>
                      <a:pt x="1109071" y="205930"/>
                    </a:lnTo>
                    <a:cubicBezTo>
                      <a:pt x="1109361" y="203264"/>
                      <a:pt x="1109514" y="200591"/>
                      <a:pt x="1109522" y="197917"/>
                    </a:cubicBezTo>
                    <a:cubicBezTo>
                      <a:pt x="1109522" y="155689"/>
                      <a:pt x="1075135" y="121459"/>
                      <a:pt x="1032715" y="121459"/>
                    </a:cubicBezTo>
                    <a:cubicBezTo>
                      <a:pt x="990302" y="121459"/>
                      <a:pt x="955915" y="155689"/>
                      <a:pt x="955915" y="197917"/>
                    </a:cubicBezTo>
                    <a:cubicBezTo>
                      <a:pt x="955938" y="200416"/>
                      <a:pt x="956091" y="202907"/>
                      <a:pt x="956358" y="205391"/>
                    </a:cubicBezTo>
                    <a:lnTo>
                      <a:pt x="956358" y="552063"/>
                    </a:lnTo>
                    <a:cubicBezTo>
                      <a:pt x="940222" y="544035"/>
                      <a:pt x="923314" y="536683"/>
                      <a:pt x="905744" y="530060"/>
                    </a:cubicBezTo>
                    <a:lnTo>
                      <a:pt x="905744" y="105130"/>
                    </a:lnTo>
                    <a:cubicBezTo>
                      <a:pt x="905782" y="104446"/>
                      <a:pt x="905820" y="103762"/>
                      <a:pt x="905843" y="103086"/>
                    </a:cubicBezTo>
                    <a:cubicBezTo>
                      <a:pt x="905843" y="54426"/>
                      <a:pt x="866222" y="14985"/>
                      <a:pt x="817347" y="14985"/>
                    </a:cubicBezTo>
                    <a:cubicBezTo>
                      <a:pt x="768465" y="14977"/>
                      <a:pt x="728837" y="54418"/>
                      <a:pt x="728829" y="103079"/>
                    </a:cubicBezTo>
                    <a:cubicBezTo>
                      <a:pt x="728829" y="103079"/>
                      <a:pt x="728829" y="103079"/>
                      <a:pt x="728829" y="103086"/>
                    </a:cubicBezTo>
                    <a:cubicBezTo>
                      <a:pt x="728852" y="104051"/>
                      <a:pt x="728883" y="105023"/>
                      <a:pt x="728936" y="105988"/>
                    </a:cubicBezTo>
                    <a:lnTo>
                      <a:pt x="728936" y="491379"/>
                    </a:lnTo>
                    <a:cubicBezTo>
                      <a:pt x="708908" y="489602"/>
                      <a:pt x="688721" y="488660"/>
                      <a:pt x="668510" y="488554"/>
                    </a:cubicBezTo>
                    <a:cubicBezTo>
                      <a:pt x="666313" y="488599"/>
                      <a:pt x="664115" y="488645"/>
                      <a:pt x="661926" y="488706"/>
                    </a:cubicBezTo>
                    <a:lnTo>
                      <a:pt x="661926" y="90160"/>
                    </a:lnTo>
                    <a:cubicBezTo>
                      <a:pt x="661964" y="89484"/>
                      <a:pt x="662002" y="88800"/>
                      <a:pt x="662025" y="88117"/>
                    </a:cubicBezTo>
                    <a:cubicBezTo>
                      <a:pt x="662032" y="39456"/>
                      <a:pt x="622412" y="8"/>
                      <a:pt x="573529" y="0"/>
                    </a:cubicBezTo>
                    <a:cubicBezTo>
                      <a:pt x="573529" y="0"/>
                      <a:pt x="573529" y="0"/>
                      <a:pt x="573529" y="0"/>
                    </a:cubicBezTo>
                    <a:close/>
                  </a:path>
                </a:pathLst>
              </a:custGeom>
              <a:grpFill/>
              <a:ln w="5712" cap="flat">
                <a:solidFill>
                  <a:srgbClr val="000000"/>
                </a:solid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xmlns="" id="{4DB9FF8F-987F-42C9-9047-B61E7A4A68B8}"/>
                </a:ext>
              </a:extLst>
            </p:cNvPr>
            <p:cNvSpPr/>
            <p:nvPr/>
          </p:nvSpPr>
          <p:spPr>
            <a:xfrm>
              <a:off x="5014913" y="605190"/>
              <a:ext cx="2890837" cy="2780948"/>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xmlns="" id="{08A887A1-C7A3-4E6D-B603-10683D8EEDFD}"/>
              </a:ext>
            </a:extLst>
          </p:cNvPr>
          <p:cNvSpPr>
            <a:spLocks noGrp="1"/>
          </p:cNvSpPr>
          <p:nvPr>
            <p:ph type="title"/>
          </p:nvPr>
        </p:nvSpPr>
        <p:spPr/>
        <p:txBody>
          <a:bodyPr/>
          <a:lstStyle/>
          <a:p>
            <a:r>
              <a:rPr lang="en-US"/>
              <a:t>Chapter 3</a:t>
            </a:r>
          </a:p>
        </p:txBody>
      </p:sp>
      <p:sp>
        <p:nvSpPr>
          <p:cNvPr id="17" name="Rectangle: Rounded Corners 16">
            <a:extLst>
              <a:ext uri="{FF2B5EF4-FFF2-40B4-BE49-F238E27FC236}">
                <a16:creationId xmlns:a16="http://schemas.microsoft.com/office/drawing/2014/main" xmlns="" id="{4AF835DF-4857-447C-9B7B-0AA969A9AB68}"/>
              </a:ext>
              <a:ext uri="{C183D7F6-B498-43B3-948B-1728B52AA6E4}">
                <adec:decorative xmlns:adec="http://schemas.microsoft.com/office/drawing/2017/decorative" xmlns="" val="1"/>
              </a:ext>
            </a:extLst>
          </p:cNvPr>
          <p:cNvSpPr/>
          <p:nvPr/>
        </p:nvSpPr>
        <p:spPr>
          <a:xfrm>
            <a:off x="129096" y="4334401"/>
            <a:ext cx="4533900" cy="6226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84FF601F-C8D1-48A7-AB0A-DC5F76F86507}"/>
              </a:ext>
            </a:extLst>
          </p:cNvPr>
          <p:cNvSpPr>
            <a:spLocks noGrp="1"/>
          </p:cNvSpPr>
          <p:nvPr>
            <p:ph idx="1"/>
          </p:nvPr>
        </p:nvSpPr>
        <p:spPr/>
        <p:txBody>
          <a:bodyPr/>
          <a:lstStyle/>
          <a:p>
            <a:r>
              <a:rPr lang="en-US"/>
              <a:t>Supine, prone, or side-lying positions (M301)</a:t>
            </a:r>
          </a:p>
          <a:p>
            <a:r>
              <a:rPr lang="en-US"/>
              <a:t>Seated position (M302)</a:t>
            </a:r>
          </a:p>
          <a:p>
            <a:r>
              <a:rPr lang="en-US"/>
              <a:t>Seated in a wheelchair (M303)</a:t>
            </a:r>
          </a:p>
          <a:p>
            <a:r>
              <a:rPr lang="en-US"/>
              <a:t>Standing position (M304)</a:t>
            </a:r>
          </a:p>
          <a:p>
            <a:r>
              <a:rPr lang="en-US" b="1">
                <a:solidFill>
                  <a:schemeClr val="accent1"/>
                </a:solidFill>
              </a:rPr>
              <a:t>Supports (M305)</a:t>
            </a:r>
          </a:p>
          <a:p>
            <a:r>
              <a:rPr lang="en-US"/>
              <a:t>Communication (M306)</a:t>
            </a:r>
          </a:p>
          <a:p>
            <a:r>
              <a:rPr lang="en-US"/>
              <a:t>Operable parts (M307)</a:t>
            </a:r>
          </a:p>
          <a:p>
            <a:endParaRPr lang="en-US"/>
          </a:p>
        </p:txBody>
      </p:sp>
      <p:grpSp>
        <p:nvGrpSpPr>
          <p:cNvPr id="19" name="Graphic 14" descr="Icon of communication bubble with a speaker.">
            <a:extLst>
              <a:ext uri="{FF2B5EF4-FFF2-40B4-BE49-F238E27FC236}">
                <a16:creationId xmlns:a16="http://schemas.microsoft.com/office/drawing/2014/main" xmlns="" id="{18A18EA6-08EE-43B5-9B0B-16462B0ECFE0}"/>
              </a:ext>
            </a:extLst>
          </p:cNvPr>
          <p:cNvGrpSpPr/>
          <p:nvPr/>
        </p:nvGrpSpPr>
        <p:grpSpPr>
          <a:xfrm>
            <a:off x="8984673" y="827207"/>
            <a:ext cx="2743198" cy="2147448"/>
            <a:chOff x="8984673" y="827207"/>
            <a:chExt cx="2743198" cy="2147448"/>
          </a:xfrm>
          <a:solidFill>
            <a:schemeClr val="accent1"/>
          </a:solidFill>
        </p:grpSpPr>
        <p:sp>
          <p:nvSpPr>
            <p:cNvPr id="20" name="Freeform: Shape 19">
              <a:extLst>
                <a:ext uri="{FF2B5EF4-FFF2-40B4-BE49-F238E27FC236}">
                  <a16:creationId xmlns:a16="http://schemas.microsoft.com/office/drawing/2014/main" xmlns="" id="{718FBC5E-0CD0-4BEE-93DD-906B5F9581F2}"/>
                </a:ext>
              </a:extLst>
            </p:cNvPr>
            <p:cNvSpPr/>
            <p:nvPr/>
          </p:nvSpPr>
          <p:spPr>
            <a:xfrm>
              <a:off x="8984673" y="827207"/>
              <a:ext cx="2743198" cy="2147448"/>
            </a:xfrm>
            <a:custGeom>
              <a:avLst/>
              <a:gdLst>
                <a:gd name="connsiteX0" fmla="*/ 1452220 w 2743198"/>
                <a:gd name="connsiteY0" fmla="*/ 0 h 2147448"/>
                <a:gd name="connsiteX1" fmla="*/ 161228 w 2743198"/>
                <a:gd name="connsiteY1" fmla="*/ 1073789 h 2147448"/>
                <a:gd name="connsiteX2" fmla="*/ 423738 w 2743198"/>
                <a:gd name="connsiteY2" fmla="*/ 1722811 h 2147448"/>
                <a:gd name="connsiteX3" fmla="*/ 0 w 2743198"/>
                <a:gd name="connsiteY3" fmla="*/ 2064396 h 2147448"/>
                <a:gd name="connsiteX4" fmla="*/ 626174 w 2743198"/>
                <a:gd name="connsiteY4" fmla="*/ 1898802 h 2147448"/>
                <a:gd name="connsiteX5" fmla="*/ 1452220 w 2743198"/>
                <a:gd name="connsiteY5" fmla="*/ 2147449 h 2147448"/>
                <a:gd name="connsiteX6" fmla="*/ 2743199 w 2743198"/>
                <a:gd name="connsiteY6" fmla="*/ 1073789 h 2147448"/>
                <a:gd name="connsiteX7" fmla="*/ 1452220 w 2743198"/>
                <a:gd name="connsiteY7" fmla="*/ 0 h 2147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198" h="2147448">
                  <a:moveTo>
                    <a:pt x="1452220" y="0"/>
                  </a:moveTo>
                  <a:cubicBezTo>
                    <a:pt x="739213" y="0"/>
                    <a:pt x="161228" y="480795"/>
                    <a:pt x="161228" y="1073789"/>
                  </a:cubicBezTo>
                  <a:cubicBezTo>
                    <a:pt x="161228" y="1317681"/>
                    <a:pt x="259011" y="1542538"/>
                    <a:pt x="423738" y="1722811"/>
                  </a:cubicBezTo>
                  <a:cubicBezTo>
                    <a:pt x="316109" y="1860132"/>
                    <a:pt x="153687" y="1957666"/>
                    <a:pt x="0" y="2064396"/>
                  </a:cubicBezTo>
                  <a:cubicBezTo>
                    <a:pt x="215784" y="2046963"/>
                    <a:pt x="437466" y="2006033"/>
                    <a:pt x="626174" y="1898802"/>
                  </a:cubicBezTo>
                  <a:cubicBezTo>
                    <a:pt x="850042" y="2054006"/>
                    <a:pt x="1137979" y="2147449"/>
                    <a:pt x="1452220" y="2147449"/>
                  </a:cubicBezTo>
                  <a:cubicBezTo>
                    <a:pt x="2165211" y="2147449"/>
                    <a:pt x="2743199" y="1666781"/>
                    <a:pt x="2743199" y="1073789"/>
                  </a:cubicBezTo>
                  <a:cubicBezTo>
                    <a:pt x="2743199" y="480795"/>
                    <a:pt x="2165211" y="0"/>
                    <a:pt x="1452220" y="0"/>
                  </a:cubicBezTo>
                  <a:close/>
                </a:path>
              </a:pathLst>
            </a:custGeom>
            <a:solidFill>
              <a:schemeClr val="tx1"/>
            </a:solidFill>
            <a:ln w="30272"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A85F67A9-8E12-473B-BC58-4CF7454631BF}"/>
                </a:ext>
              </a:extLst>
            </p:cNvPr>
            <p:cNvSpPr/>
            <p:nvPr/>
          </p:nvSpPr>
          <p:spPr>
            <a:xfrm>
              <a:off x="9640563" y="1341380"/>
              <a:ext cx="1624303" cy="1119102"/>
            </a:xfrm>
            <a:custGeom>
              <a:avLst/>
              <a:gdLst>
                <a:gd name="connsiteX0" fmla="*/ 1049916 w 1624303"/>
                <a:gd name="connsiteY0" fmla="*/ 0 h 1119102"/>
                <a:gd name="connsiteX1" fmla="*/ 0 w 1624303"/>
                <a:gd name="connsiteY1" fmla="*/ 386897 h 1119102"/>
                <a:gd name="connsiteX2" fmla="*/ 0 w 1624303"/>
                <a:gd name="connsiteY2" fmla="*/ 732204 h 1119102"/>
                <a:gd name="connsiteX3" fmla="*/ 89729 w 1624303"/>
                <a:gd name="connsiteY3" fmla="*/ 765323 h 1119102"/>
                <a:gd name="connsiteX4" fmla="*/ 89729 w 1624303"/>
                <a:gd name="connsiteY4" fmla="*/ 984446 h 1119102"/>
                <a:gd name="connsiteX5" fmla="*/ 203719 w 1624303"/>
                <a:gd name="connsiteY5" fmla="*/ 1098435 h 1119102"/>
                <a:gd name="connsiteX6" fmla="*/ 317708 w 1624303"/>
                <a:gd name="connsiteY6" fmla="*/ 984446 h 1119102"/>
                <a:gd name="connsiteX7" fmla="*/ 317708 w 1624303"/>
                <a:gd name="connsiteY7" fmla="*/ 849275 h 1119102"/>
                <a:gd name="connsiteX8" fmla="*/ 1049916 w 1624303"/>
                <a:gd name="connsiteY8" fmla="*/ 1119102 h 1119102"/>
                <a:gd name="connsiteX9" fmla="*/ 1049916 w 1624303"/>
                <a:gd name="connsiteY9" fmla="*/ 0 h 1119102"/>
                <a:gd name="connsiteX10" fmla="*/ 1409211 w 1624303"/>
                <a:gd name="connsiteY10" fmla="*/ 90370 h 1119102"/>
                <a:gd name="connsiteX11" fmla="*/ 1392521 w 1624303"/>
                <a:gd name="connsiteY11" fmla="*/ 93964 h 1119102"/>
                <a:gd name="connsiteX12" fmla="*/ 1374559 w 1624303"/>
                <a:gd name="connsiteY12" fmla="*/ 101024 h 1119102"/>
                <a:gd name="connsiteX13" fmla="*/ 1345801 w 1624303"/>
                <a:gd name="connsiteY13" fmla="*/ 172989 h 1119102"/>
                <a:gd name="connsiteX14" fmla="*/ 1355552 w 1624303"/>
                <a:gd name="connsiteY14" fmla="*/ 188185 h 1119102"/>
                <a:gd name="connsiteX15" fmla="*/ 1355807 w 1624303"/>
                <a:gd name="connsiteY15" fmla="*/ 930788 h 1119102"/>
                <a:gd name="connsiteX16" fmla="*/ 1359785 w 1624303"/>
                <a:gd name="connsiteY16" fmla="*/ 1008182 h 1119102"/>
                <a:gd name="connsiteX17" fmla="*/ 1374813 w 1624303"/>
                <a:gd name="connsiteY17" fmla="*/ 1017821 h 1119102"/>
                <a:gd name="connsiteX18" fmla="*/ 1392776 w 1624303"/>
                <a:gd name="connsiteY18" fmla="*/ 1025266 h 1119102"/>
                <a:gd name="connsiteX19" fmla="*/ 1453238 w 1624303"/>
                <a:gd name="connsiteY19" fmla="*/ 1010504 h 1119102"/>
                <a:gd name="connsiteX20" fmla="*/ 1452984 w 1624303"/>
                <a:gd name="connsiteY20" fmla="*/ 108599 h 1119102"/>
                <a:gd name="connsiteX21" fmla="*/ 1409211 w 1624303"/>
                <a:gd name="connsiteY21" fmla="*/ 90370 h 1119102"/>
                <a:gd name="connsiteX22" fmla="*/ 1247726 w 1624303"/>
                <a:gd name="connsiteY22" fmla="*/ 194732 h 1119102"/>
                <a:gd name="connsiteX23" fmla="*/ 1234894 w 1624303"/>
                <a:gd name="connsiteY23" fmla="*/ 197429 h 1119102"/>
                <a:gd name="connsiteX24" fmla="*/ 1220897 w 1624303"/>
                <a:gd name="connsiteY24" fmla="*/ 202947 h 1119102"/>
                <a:gd name="connsiteX25" fmla="*/ 1198421 w 1624303"/>
                <a:gd name="connsiteY25" fmla="*/ 258865 h 1119102"/>
                <a:gd name="connsiteX26" fmla="*/ 1206002 w 1624303"/>
                <a:gd name="connsiteY26" fmla="*/ 270725 h 1119102"/>
                <a:gd name="connsiteX27" fmla="*/ 1206270 w 1624303"/>
                <a:gd name="connsiteY27" fmla="*/ 848248 h 1119102"/>
                <a:gd name="connsiteX28" fmla="*/ 1209217 w 1624303"/>
                <a:gd name="connsiteY28" fmla="*/ 908442 h 1119102"/>
                <a:gd name="connsiteX29" fmla="*/ 1221031 w 1624303"/>
                <a:gd name="connsiteY29" fmla="*/ 916026 h 1119102"/>
                <a:gd name="connsiteX30" fmla="*/ 1235015 w 1624303"/>
                <a:gd name="connsiteY30" fmla="*/ 921674 h 1119102"/>
                <a:gd name="connsiteX31" fmla="*/ 1282003 w 1624303"/>
                <a:gd name="connsiteY31" fmla="*/ 910249 h 1119102"/>
                <a:gd name="connsiteX32" fmla="*/ 1281869 w 1624303"/>
                <a:gd name="connsiteY32" fmla="*/ 208853 h 1119102"/>
                <a:gd name="connsiteX33" fmla="*/ 1247726 w 1624303"/>
                <a:gd name="connsiteY33" fmla="*/ 194732 h 11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4303" h="1119102">
                  <a:moveTo>
                    <a:pt x="1049916" y="0"/>
                  </a:moveTo>
                  <a:lnTo>
                    <a:pt x="0" y="386897"/>
                  </a:lnTo>
                  <a:lnTo>
                    <a:pt x="0" y="732204"/>
                  </a:lnTo>
                  <a:lnTo>
                    <a:pt x="89729" y="765323"/>
                  </a:lnTo>
                  <a:lnTo>
                    <a:pt x="89729" y="984446"/>
                  </a:lnTo>
                  <a:cubicBezTo>
                    <a:pt x="89729" y="1047589"/>
                    <a:pt x="140574" y="1098435"/>
                    <a:pt x="203719" y="1098435"/>
                  </a:cubicBezTo>
                  <a:cubicBezTo>
                    <a:pt x="266862" y="1098435"/>
                    <a:pt x="317708" y="1047589"/>
                    <a:pt x="317708" y="984446"/>
                  </a:cubicBezTo>
                  <a:lnTo>
                    <a:pt x="317708" y="849275"/>
                  </a:lnTo>
                  <a:lnTo>
                    <a:pt x="1049916" y="1119102"/>
                  </a:lnTo>
                  <a:lnTo>
                    <a:pt x="1049916" y="0"/>
                  </a:lnTo>
                  <a:close/>
                  <a:moveTo>
                    <a:pt x="1409211" y="90370"/>
                  </a:moveTo>
                  <a:cubicBezTo>
                    <a:pt x="1403491" y="90689"/>
                    <a:pt x="1397865" y="91903"/>
                    <a:pt x="1392521" y="93964"/>
                  </a:cubicBezTo>
                  <a:cubicBezTo>
                    <a:pt x="1387726" y="95795"/>
                    <a:pt x="1381712" y="97969"/>
                    <a:pt x="1374559" y="101024"/>
                  </a:cubicBezTo>
                  <a:cubicBezTo>
                    <a:pt x="1346739" y="112956"/>
                    <a:pt x="1333866" y="145175"/>
                    <a:pt x="1345801" y="172989"/>
                  </a:cubicBezTo>
                  <a:cubicBezTo>
                    <a:pt x="1348185" y="178558"/>
                    <a:pt x="1351480" y="183694"/>
                    <a:pt x="1355552" y="188185"/>
                  </a:cubicBezTo>
                  <a:cubicBezTo>
                    <a:pt x="1547054" y="399109"/>
                    <a:pt x="1547255" y="719899"/>
                    <a:pt x="1355807" y="930788"/>
                  </a:cubicBezTo>
                  <a:cubicBezTo>
                    <a:pt x="1335541" y="953258"/>
                    <a:pt x="1337322" y="987908"/>
                    <a:pt x="1359785" y="1008182"/>
                  </a:cubicBezTo>
                  <a:cubicBezTo>
                    <a:pt x="1364232" y="1012194"/>
                    <a:pt x="1369308" y="1015450"/>
                    <a:pt x="1374813" y="1017821"/>
                  </a:cubicBezTo>
                  <a:cubicBezTo>
                    <a:pt x="1380466" y="1020231"/>
                    <a:pt x="1386373" y="1022829"/>
                    <a:pt x="1392776" y="1025266"/>
                  </a:cubicBezTo>
                  <a:cubicBezTo>
                    <a:pt x="1414046" y="1033377"/>
                    <a:pt x="1438103" y="1027503"/>
                    <a:pt x="1453238" y="1010504"/>
                  </a:cubicBezTo>
                  <a:cubicBezTo>
                    <a:pt x="1681495" y="754085"/>
                    <a:pt x="1681240" y="364984"/>
                    <a:pt x="1452984" y="108599"/>
                  </a:cubicBezTo>
                  <a:cubicBezTo>
                    <a:pt x="1441920" y="96197"/>
                    <a:pt x="1425806" y="89491"/>
                    <a:pt x="1409211" y="90370"/>
                  </a:cubicBezTo>
                  <a:close/>
                  <a:moveTo>
                    <a:pt x="1247726" y="194732"/>
                  </a:moveTo>
                  <a:cubicBezTo>
                    <a:pt x="1243333" y="194963"/>
                    <a:pt x="1239006" y="195872"/>
                    <a:pt x="1234894" y="197429"/>
                  </a:cubicBezTo>
                  <a:cubicBezTo>
                    <a:pt x="1231157" y="198851"/>
                    <a:pt x="1226469" y="200571"/>
                    <a:pt x="1220897" y="202947"/>
                  </a:cubicBezTo>
                  <a:cubicBezTo>
                    <a:pt x="1199251" y="212181"/>
                    <a:pt x="1189179" y="237217"/>
                    <a:pt x="1198421" y="258865"/>
                  </a:cubicBezTo>
                  <a:cubicBezTo>
                    <a:pt x="1200269" y="263212"/>
                    <a:pt x="1202841" y="267220"/>
                    <a:pt x="1206002" y="270725"/>
                  </a:cubicBezTo>
                  <a:cubicBezTo>
                    <a:pt x="1354936" y="434753"/>
                    <a:pt x="1355150" y="684248"/>
                    <a:pt x="1206270" y="848248"/>
                  </a:cubicBezTo>
                  <a:cubicBezTo>
                    <a:pt x="1190451" y="865686"/>
                    <a:pt x="1191777" y="892636"/>
                    <a:pt x="1209217" y="908442"/>
                  </a:cubicBezTo>
                  <a:cubicBezTo>
                    <a:pt x="1212713" y="911605"/>
                    <a:pt x="1216704" y="914168"/>
                    <a:pt x="1221031" y="916026"/>
                  </a:cubicBezTo>
                  <a:cubicBezTo>
                    <a:pt x="1225424" y="917900"/>
                    <a:pt x="1230032" y="919779"/>
                    <a:pt x="1235015" y="921674"/>
                  </a:cubicBezTo>
                  <a:cubicBezTo>
                    <a:pt x="1251530" y="927979"/>
                    <a:pt x="1270229" y="923433"/>
                    <a:pt x="1282003" y="910249"/>
                  </a:cubicBezTo>
                  <a:cubicBezTo>
                    <a:pt x="1459494" y="710842"/>
                    <a:pt x="1459373" y="408233"/>
                    <a:pt x="1281869" y="208853"/>
                  </a:cubicBezTo>
                  <a:cubicBezTo>
                    <a:pt x="1273229" y="199199"/>
                    <a:pt x="1260665" y="194004"/>
                    <a:pt x="1247726" y="194732"/>
                  </a:cubicBezTo>
                  <a:close/>
                </a:path>
              </a:pathLst>
            </a:custGeom>
            <a:solidFill>
              <a:srgbClr val="FFFFFF"/>
            </a:solidFill>
            <a:ln w="1339" cap="flat">
              <a:noFill/>
              <a:prstDash val="solid"/>
              <a:miter/>
            </a:ln>
          </p:spPr>
          <p:txBody>
            <a:bodyPr rtlCol="0" anchor="ctr"/>
            <a:lstStyle/>
            <a:p>
              <a:endParaRPr lang="en-US"/>
            </a:p>
          </p:txBody>
        </p:sp>
      </p:grpSp>
      <p:grpSp>
        <p:nvGrpSpPr>
          <p:cNvPr id="13" name="Group 12" descr="Icon of wheelchair automatic door opener button">
            <a:extLst>
              <a:ext uri="{FF2B5EF4-FFF2-40B4-BE49-F238E27FC236}">
                <a16:creationId xmlns:a16="http://schemas.microsoft.com/office/drawing/2014/main" xmlns="" id="{5BD1C5DE-FF6B-4C16-91A0-9EC1C24E9B6C}"/>
              </a:ext>
            </a:extLst>
          </p:cNvPr>
          <p:cNvGrpSpPr>
            <a:grpSpLocks noChangeAspect="1"/>
          </p:cNvGrpSpPr>
          <p:nvPr/>
        </p:nvGrpSpPr>
        <p:grpSpPr>
          <a:xfrm>
            <a:off x="7052754" y="3585475"/>
            <a:ext cx="2743200" cy="2743200"/>
            <a:chOff x="6157913" y="3486150"/>
            <a:chExt cx="1976437" cy="1905000"/>
          </a:xfrm>
        </p:grpSpPr>
        <p:sp>
          <p:nvSpPr>
            <p:cNvPr id="11" name="Rectangle: Rounded Corners 10">
              <a:extLst>
                <a:ext uri="{FF2B5EF4-FFF2-40B4-BE49-F238E27FC236}">
                  <a16:creationId xmlns:a16="http://schemas.microsoft.com/office/drawing/2014/main" xmlns="" id="{FF401219-64ED-45BE-B546-B5B027E1AB60}"/>
                </a:ext>
              </a:extLst>
            </p:cNvPr>
            <p:cNvSpPr/>
            <p:nvPr/>
          </p:nvSpPr>
          <p:spPr>
            <a:xfrm>
              <a:off x="6157913" y="3486150"/>
              <a:ext cx="1976437" cy="1905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descr="Icon of an automatic door open button.">
              <a:extLst>
                <a:ext uri="{FF2B5EF4-FFF2-40B4-BE49-F238E27FC236}">
                  <a16:creationId xmlns:a16="http://schemas.microsoft.com/office/drawing/2014/main" xmlns="" id="{A536342D-FA45-4E31-ACDF-246065A34C74}"/>
                </a:ext>
              </a:extLst>
            </p:cNvPr>
            <p:cNvSpPr txBox="1"/>
            <p:nvPr/>
          </p:nvSpPr>
          <p:spPr>
            <a:xfrm>
              <a:off x="6366866" y="4876801"/>
              <a:ext cx="1558530" cy="461665"/>
            </a:xfrm>
            <a:prstGeom prst="rect">
              <a:avLst/>
            </a:prstGeom>
            <a:noFill/>
          </p:spPr>
          <p:txBody>
            <a:bodyPr wrap="square" rtlCol="0">
              <a:spAutoFit/>
            </a:bodyPr>
            <a:lstStyle/>
            <a:p>
              <a:pPr algn="ctr"/>
              <a:r>
                <a:rPr lang="en-US" sz="2400">
                  <a:latin typeface="Arial Black" panose="020B0A04020102020204" pitchFamily="34" charset="0"/>
                </a:rPr>
                <a:t>PUSH</a:t>
              </a:r>
            </a:p>
          </p:txBody>
        </p:sp>
        <p:pic>
          <p:nvPicPr>
            <p:cNvPr id="1026" name="Picture 2">
              <a:extLst>
                <a:ext uri="{FF2B5EF4-FFF2-40B4-BE49-F238E27FC236}">
                  <a16:creationId xmlns:a16="http://schemas.microsoft.com/office/drawing/2014/main" xmlns="" id="{259D0210-E3FA-4AA0-B765-D866DBEF2F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8321" y="3639043"/>
              <a:ext cx="1038822" cy="118507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Slide Number Placeholder 4">
            <a:extLst>
              <a:ext uri="{FF2B5EF4-FFF2-40B4-BE49-F238E27FC236}">
                <a16:creationId xmlns:a16="http://schemas.microsoft.com/office/drawing/2014/main" xmlns="" id="{A4FA558D-821E-4D3D-B087-339E225B792A}"/>
              </a:ext>
            </a:extLst>
          </p:cNvPr>
          <p:cNvSpPr>
            <a:spLocks noGrp="1"/>
          </p:cNvSpPr>
          <p:nvPr>
            <p:ph type="sldNum" sz="quarter" idx="12"/>
          </p:nvPr>
        </p:nvSpPr>
        <p:spPr/>
        <p:txBody>
          <a:bodyPr/>
          <a:lstStyle/>
          <a:p>
            <a:fld id="{ACE203BA-D97E-4452-8126-3C27CACD36C8}" type="slidenum">
              <a:rPr lang="en-US" smtClean="0"/>
              <a:t>67</a:t>
            </a:fld>
            <a:endParaRPr lang="en-US"/>
          </a:p>
        </p:txBody>
      </p:sp>
    </p:spTree>
    <p:extLst>
      <p:ext uri="{BB962C8B-B14F-4D97-AF65-F5344CB8AC3E}">
        <p14:creationId xmlns:p14="http://schemas.microsoft.com/office/powerpoint/2010/main" val="31865666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A11FE2-5B9D-4FF7-8F62-E0E699EA1FCF}"/>
              </a:ext>
            </a:extLst>
          </p:cNvPr>
          <p:cNvSpPr>
            <a:spLocks noGrp="1"/>
          </p:cNvSpPr>
          <p:nvPr>
            <p:ph type="title"/>
          </p:nvPr>
        </p:nvSpPr>
        <p:spPr/>
        <p:txBody>
          <a:bodyPr/>
          <a:lstStyle/>
          <a:p>
            <a:r>
              <a:rPr lang="en-US"/>
              <a:t>Transfer and Standing Supports</a:t>
            </a:r>
          </a:p>
        </p:txBody>
      </p:sp>
      <p:sp>
        <p:nvSpPr>
          <p:cNvPr id="3" name="Content Placeholder 2">
            <a:extLst>
              <a:ext uri="{FF2B5EF4-FFF2-40B4-BE49-F238E27FC236}">
                <a16:creationId xmlns:a16="http://schemas.microsoft.com/office/drawing/2014/main" xmlns="" id="{D1D50EF4-A926-48E2-A7FE-9FCC6BAA08A8}"/>
              </a:ext>
            </a:extLst>
          </p:cNvPr>
          <p:cNvSpPr>
            <a:spLocks noGrp="1"/>
          </p:cNvSpPr>
          <p:nvPr>
            <p:ph idx="1"/>
          </p:nvPr>
        </p:nvSpPr>
        <p:spPr/>
        <p:txBody>
          <a:bodyPr>
            <a:normAutofit/>
          </a:bodyPr>
          <a:lstStyle/>
          <a:p>
            <a:pPr marL="0" indent="0">
              <a:buNone/>
            </a:pPr>
            <a:r>
              <a:rPr lang="en-US" sz="3200"/>
              <a:t>Structural strength</a:t>
            </a:r>
          </a:p>
          <a:p>
            <a:r>
              <a:rPr lang="en-US" sz="3200"/>
              <a:t>Not addressed like in ADA and ABA standards for grab bars</a:t>
            </a:r>
          </a:p>
          <a:p>
            <a:r>
              <a:rPr lang="en-US" sz="3200"/>
              <a:t>More variables</a:t>
            </a:r>
          </a:p>
          <a:p>
            <a:r>
              <a:rPr lang="en-US" sz="3200"/>
              <a:t>Industry standards address</a:t>
            </a:r>
          </a:p>
        </p:txBody>
      </p:sp>
      <p:pic>
        <p:nvPicPr>
          <p:cNvPr id="7" name="Picture 4" descr="Photo of a child hanging on a grab bar in a roll in shower                                   ">
            <a:extLst>
              <a:ext uri="{FF2B5EF4-FFF2-40B4-BE49-F238E27FC236}">
                <a16:creationId xmlns:a16="http://schemas.microsoft.com/office/drawing/2014/main" xmlns="" id="{54F536FF-6581-4028-B617-4645EC3A483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593946" y="514527"/>
            <a:ext cx="3725333" cy="5463822"/>
          </a:xfr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2279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3D9EB7-2A7F-41F2-92C5-0D4853CC97F8}"/>
              </a:ext>
            </a:extLst>
          </p:cNvPr>
          <p:cNvSpPr>
            <a:spLocks noGrp="1"/>
          </p:cNvSpPr>
          <p:nvPr>
            <p:ph type="title"/>
          </p:nvPr>
        </p:nvSpPr>
        <p:spPr>
          <a:xfrm>
            <a:off x="227161" y="224287"/>
            <a:ext cx="4343400" cy="1371600"/>
          </a:xfrm>
          <a:prstGeom prst="rect">
            <a:avLst/>
          </a:prstGeom>
        </p:spPr>
        <p:txBody>
          <a:bodyPr anchor="b">
            <a:normAutofit/>
          </a:bodyPr>
          <a:lstStyle/>
          <a:p>
            <a:r>
              <a:rPr lang="en-US"/>
              <a:t>M305 Supports</a:t>
            </a:r>
          </a:p>
        </p:txBody>
      </p:sp>
      <p:graphicFrame>
        <p:nvGraphicFramePr>
          <p:cNvPr id="10" name="Content Placeholder 2" descr="Decorative list: transfer supports, standing support, leg supports/stirrups, head and back support">
            <a:extLst>
              <a:ext uri="{FF2B5EF4-FFF2-40B4-BE49-F238E27FC236}">
                <a16:creationId xmlns:a16="http://schemas.microsoft.com/office/drawing/2014/main" xmlns="" id="{2C1233FF-7D88-4122-B1DA-FB4E9DA1ED29}"/>
              </a:ext>
              <a:ext uri="{C183D7F6-B498-43B3-948B-1728B52AA6E4}">
                <adec:decorative xmlns:adec="http://schemas.microsoft.com/office/drawing/2017/decorative" xmlns="" val="0"/>
              </a:ext>
            </a:extLst>
          </p:cNvPr>
          <p:cNvGraphicFramePr>
            <a:graphicFrameLocks noGrp="1"/>
          </p:cNvGraphicFramePr>
          <p:nvPr>
            <p:ph idx="1"/>
            <p:extLst>
              <p:ext uri="{D42A27DB-BD31-4B8C-83A1-F6EECF244321}">
                <p14:modId xmlns:p14="http://schemas.microsoft.com/office/powerpoint/2010/main" val="759239233"/>
              </p:ext>
            </p:extLst>
          </p:nvPr>
        </p:nvGraphicFramePr>
        <p:xfrm>
          <a:off x="5027761" y="224287"/>
          <a:ext cx="68580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3" descr="Person grabbing onto support bars that are attached to replying examination surface">
            <a:extLst>
              <a:ext uri="{FF2B5EF4-FFF2-40B4-BE49-F238E27FC236}">
                <a16:creationId xmlns:a16="http://schemas.microsoft.com/office/drawing/2014/main" xmlns="" id="{4E5650C0-267E-478E-B43E-0A80D5A3DC4B}"/>
              </a:ext>
            </a:extLst>
          </p:cNvPr>
          <p:cNvPicPr>
            <a:picLocks noGrp="1" noChangeAspect="1"/>
          </p:cNvPicPr>
          <p:nvPr>
            <p:ph sz="half" idx="2"/>
          </p:nvPr>
        </p:nvPicPr>
        <p:blipFill>
          <a:blip r:embed="rId7">
            <a:duotone>
              <a:schemeClr val="accent5">
                <a:shade val="45000"/>
                <a:satMod val="135000"/>
              </a:schemeClr>
              <a:prstClr val="white"/>
            </a:duotone>
          </a:blip>
          <a:stretch>
            <a:fillRect/>
          </a:stretch>
        </p:blipFill>
        <p:spPr>
          <a:xfrm>
            <a:off x="857250" y="1873435"/>
            <a:ext cx="3086100" cy="4367122"/>
          </a:xfrm>
          <a:prstGeom prst="rect">
            <a:avLst/>
          </a:prstGeom>
          <a:noFill/>
        </p:spPr>
      </p:pic>
      <p:sp>
        <p:nvSpPr>
          <p:cNvPr id="5" name="Slide Number Placeholder 4">
            <a:extLst>
              <a:ext uri="{FF2B5EF4-FFF2-40B4-BE49-F238E27FC236}">
                <a16:creationId xmlns:a16="http://schemas.microsoft.com/office/drawing/2014/main" xmlns="" id="{CBEA18CA-F3BD-4570-8A4E-C6662033942F}"/>
              </a:ext>
            </a:extLst>
          </p:cNvPr>
          <p:cNvSpPr>
            <a:spLocks noGrp="1"/>
          </p:cNvSpPr>
          <p:nvPr>
            <p:ph type="sldNum" sz="quarter" idx="12"/>
          </p:nvPr>
        </p:nvSpPr>
        <p:spPr>
          <a:xfrm>
            <a:off x="10903789" y="6355032"/>
            <a:ext cx="981972" cy="365125"/>
          </a:xfrm>
          <a:prstGeom prst="rect">
            <a:avLst/>
          </a:prstGeom>
        </p:spPr>
        <p:txBody>
          <a:bodyPr anchor="ctr">
            <a:normAutofit/>
          </a:bodyPr>
          <a:lstStyle/>
          <a:p>
            <a:pPr>
              <a:lnSpc>
                <a:spcPct val="90000"/>
              </a:lnSpc>
              <a:spcAft>
                <a:spcPts val="600"/>
              </a:spcAft>
            </a:pPr>
            <a:fld id="{ACE203BA-D97E-4452-8126-3C27CACD36C8}" type="slidenum">
              <a:rPr lang="en-US" sz="1900" smtClean="0"/>
              <a:pPr>
                <a:lnSpc>
                  <a:spcPct val="90000"/>
                </a:lnSpc>
                <a:spcAft>
                  <a:spcPts val="600"/>
                </a:spcAft>
              </a:pPr>
              <a:t>69</a:t>
            </a:fld>
            <a:endParaRPr lang="en-US" sz="1900"/>
          </a:p>
        </p:txBody>
      </p:sp>
    </p:spTree>
    <p:extLst>
      <p:ext uri="{BB962C8B-B14F-4D97-AF65-F5344CB8AC3E}">
        <p14:creationId xmlns:p14="http://schemas.microsoft.com/office/powerpoint/2010/main" val="2416460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EFF636-E67E-4A0B-8200-0396B0F078A1}"/>
              </a:ext>
            </a:extLst>
          </p:cNvPr>
          <p:cNvSpPr>
            <a:spLocks noGrp="1"/>
          </p:cNvSpPr>
          <p:nvPr>
            <p:ph type="title"/>
          </p:nvPr>
        </p:nvSpPr>
        <p:spPr/>
        <p:txBody>
          <a:bodyPr/>
          <a:lstStyle/>
          <a:p>
            <a:r>
              <a:rPr lang="en-US"/>
              <a:t>Rehabilitation Act §510</a:t>
            </a:r>
          </a:p>
        </p:txBody>
      </p:sp>
      <p:sp>
        <p:nvSpPr>
          <p:cNvPr id="3" name="Content Placeholder 2">
            <a:extLst>
              <a:ext uri="{FF2B5EF4-FFF2-40B4-BE49-F238E27FC236}">
                <a16:creationId xmlns:a16="http://schemas.microsoft.com/office/drawing/2014/main" xmlns="" id="{B527B189-5AB8-430E-B749-18860E95421C}"/>
              </a:ext>
            </a:extLst>
          </p:cNvPr>
          <p:cNvSpPr>
            <a:spLocks noGrp="1"/>
          </p:cNvSpPr>
          <p:nvPr>
            <p:ph idx="1"/>
          </p:nvPr>
        </p:nvSpPr>
        <p:spPr/>
        <p:txBody>
          <a:bodyPr/>
          <a:lstStyle/>
          <a:p>
            <a:r>
              <a:rPr lang="en-US"/>
              <a:t>Mandates the Access Board to issue minimum technical criteria for accessible medical diagnostic equipment in consultation with FDA</a:t>
            </a:r>
          </a:p>
        </p:txBody>
      </p:sp>
      <p:sp>
        <p:nvSpPr>
          <p:cNvPr id="8" name="Content Placeholder 7">
            <a:extLst>
              <a:ext uri="{FF2B5EF4-FFF2-40B4-BE49-F238E27FC236}">
                <a16:creationId xmlns:a16="http://schemas.microsoft.com/office/drawing/2014/main" xmlns="" id="{4BEDCC38-80CC-47D8-83C6-0046E07614E8}"/>
              </a:ext>
            </a:extLst>
          </p:cNvPr>
          <p:cNvSpPr>
            <a:spLocks noGrp="1"/>
          </p:cNvSpPr>
          <p:nvPr>
            <p:ph sz="quarter" idx="13"/>
          </p:nvPr>
        </p:nvSpPr>
        <p:spPr/>
        <p:txBody>
          <a:bodyPr>
            <a:normAutofit/>
          </a:bodyPr>
          <a:lstStyle/>
          <a:p>
            <a:r>
              <a:rPr lang="en-US"/>
              <a:t>Affordable Care Act amends the Rehabilitation Act to address access to MDE </a:t>
            </a:r>
          </a:p>
          <a:p>
            <a:r>
              <a:rPr lang="en-US"/>
              <a:t>(March 23, 2010)</a:t>
            </a:r>
          </a:p>
          <a:p>
            <a:endParaRPr lang="en-US"/>
          </a:p>
        </p:txBody>
      </p:sp>
      <p:pic>
        <p:nvPicPr>
          <p:cNvPr id="7" name="Picture Placeholder 10" descr="Photo of Obama signing the affordable care act ">
            <a:extLst>
              <a:ext uri="{FF2B5EF4-FFF2-40B4-BE49-F238E27FC236}">
                <a16:creationId xmlns:a16="http://schemas.microsoft.com/office/drawing/2014/main" xmlns="" id="{055875C6-1E65-4EB4-9B29-7400905E495C}"/>
              </a:ext>
            </a:extLst>
          </p:cNvPr>
          <p:cNvPicPr>
            <a:picLocks noGrp="1" noChangeAspect="1"/>
          </p:cNvPicPr>
          <p:nvPr>
            <p:ph sz="half" idx="2"/>
          </p:nvPr>
        </p:nvPicPr>
        <p:blipFill>
          <a:blip r:embed="rId2"/>
          <a:stretch>
            <a:fillRect/>
          </a:stretch>
        </p:blipFill>
        <p:spPr>
          <a:xfrm>
            <a:off x="6033243" y="967216"/>
            <a:ext cx="4846740" cy="3304318"/>
          </a:xfrm>
          <a:prstGeom prst="rect">
            <a:avLst/>
          </a:prstGeom>
        </p:spPr>
      </p:pic>
      <p:sp>
        <p:nvSpPr>
          <p:cNvPr id="5" name="Slide Number Placeholder 4">
            <a:extLst>
              <a:ext uri="{FF2B5EF4-FFF2-40B4-BE49-F238E27FC236}">
                <a16:creationId xmlns:a16="http://schemas.microsoft.com/office/drawing/2014/main" xmlns="" id="{6C98C038-D063-4518-95C1-3507F1E461A9}"/>
              </a:ext>
            </a:extLst>
          </p:cNvPr>
          <p:cNvSpPr>
            <a:spLocks noGrp="1"/>
          </p:cNvSpPr>
          <p:nvPr>
            <p:ph type="sldNum" sz="quarter" idx="12"/>
          </p:nvPr>
        </p:nvSpPr>
        <p:spPr/>
        <p:txBody>
          <a:bodyPr/>
          <a:lstStyle/>
          <a:p>
            <a:fld id="{ACE203BA-D97E-4452-8126-3C27CACD36C8}" type="slidenum">
              <a:rPr lang="en-US" smtClean="0"/>
              <a:t>7</a:t>
            </a:fld>
            <a:endParaRPr lang="en-US"/>
          </a:p>
        </p:txBody>
      </p:sp>
    </p:spTree>
    <p:extLst>
      <p:ext uri="{BB962C8B-B14F-4D97-AF65-F5344CB8AC3E}">
        <p14:creationId xmlns:p14="http://schemas.microsoft.com/office/powerpoint/2010/main" val="17510472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391F6D-4C1C-42C9-8F4F-078CCD39EC1C}"/>
              </a:ext>
            </a:extLst>
          </p:cNvPr>
          <p:cNvSpPr>
            <a:spLocks noGrp="1"/>
          </p:cNvSpPr>
          <p:nvPr>
            <p:ph type="title"/>
          </p:nvPr>
        </p:nvSpPr>
        <p:spPr>
          <a:xfrm>
            <a:off x="266699" y="6724"/>
            <a:ext cx="11658600" cy="1371600"/>
          </a:xfrm>
        </p:spPr>
        <p:txBody>
          <a:bodyPr anchor="ctr">
            <a:normAutofit/>
          </a:bodyPr>
          <a:lstStyle/>
          <a:p>
            <a:r>
              <a:rPr lang="en-US"/>
              <a:t>Supports</a:t>
            </a:r>
          </a:p>
        </p:txBody>
      </p:sp>
      <p:sp>
        <p:nvSpPr>
          <p:cNvPr id="21" name="Slide Number Placeholder 3">
            <a:extLst>
              <a:ext uri="{FF2B5EF4-FFF2-40B4-BE49-F238E27FC236}">
                <a16:creationId xmlns:a16="http://schemas.microsoft.com/office/drawing/2014/main" xmlns="" id="{3EF9701B-AFD5-4716-8965-AF83E05B5C80}"/>
              </a:ext>
            </a:extLst>
          </p:cNvPr>
          <p:cNvSpPr>
            <a:spLocks noGrp="1"/>
          </p:cNvSpPr>
          <p:nvPr>
            <p:ph type="sldNum" sz="quarter" idx="12"/>
          </p:nvPr>
        </p:nvSpPr>
        <p:spPr>
          <a:xfrm>
            <a:off x="9182099" y="6356985"/>
            <a:ext cx="2743200" cy="365125"/>
          </a:xfrm>
        </p:spPr>
        <p:txBody>
          <a:bodyPr/>
          <a:lstStyle/>
          <a:p>
            <a:pPr>
              <a:spcAft>
                <a:spcPts val="600"/>
              </a:spcAft>
            </a:pPr>
            <a:fld id="{ACE203BA-D97E-4452-8126-3C27CACD36C8}" type="slidenum">
              <a:rPr lang="en-US" smtClean="0"/>
              <a:pPr>
                <a:spcAft>
                  <a:spcPts val="600"/>
                </a:spcAft>
              </a:pPr>
              <a:t>70</a:t>
            </a:fld>
            <a:endParaRPr lang="en-US"/>
          </a:p>
        </p:txBody>
      </p:sp>
      <p:graphicFrame>
        <p:nvGraphicFramePr>
          <p:cNvPr id="6" name="Content Placeholder 3" descr="Decorative list: leg supports-must provide a method of supporting, positioning, and securing the patient's legs. Head and back support – where equipment is used in a reclined position, head end back support shall be provided. Where the incline of the back support can be modified while in use, it must be provided throughout the entire range of the incline.">
            <a:extLst>
              <a:ext uri="{FF2B5EF4-FFF2-40B4-BE49-F238E27FC236}">
                <a16:creationId xmlns:a16="http://schemas.microsoft.com/office/drawing/2014/main" xmlns="" id="{6FD308AD-1F75-49D4-8D2A-04EE877BCBF4}"/>
              </a:ext>
              <a:ext uri="{C183D7F6-B498-43B3-948B-1728B52AA6E4}">
                <adec:decorative xmlns:adec="http://schemas.microsoft.com/office/drawing/2017/decorative" xmlns="" val="0"/>
              </a:ext>
            </a:extLst>
          </p:cNvPr>
          <p:cNvGraphicFramePr>
            <a:graphicFrameLocks noGrp="1"/>
          </p:cNvGraphicFramePr>
          <p:nvPr>
            <p:ph idx="1"/>
            <p:extLst>
              <p:ext uri="{D42A27DB-BD31-4B8C-83A1-F6EECF244321}">
                <p14:modId xmlns:p14="http://schemas.microsoft.com/office/powerpoint/2010/main" val="409457327"/>
              </p:ext>
            </p:extLst>
          </p:nvPr>
        </p:nvGraphicFramePr>
        <p:xfrm>
          <a:off x="266700" y="1609164"/>
          <a:ext cx="11658600" cy="4572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53073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121BCDC2-ABB0-48C4-9DDE-6F4DC41C0856}"/>
              </a:ext>
            </a:extLst>
          </p:cNvPr>
          <p:cNvSpPr>
            <a:spLocks noGrp="1"/>
          </p:cNvSpPr>
          <p:nvPr>
            <p:ph type="title"/>
          </p:nvPr>
        </p:nvSpPr>
        <p:spPr/>
        <p:txBody>
          <a:bodyPr/>
          <a:lstStyle/>
          <a:p>
            <a:r>
              <a:rPr lang="en-US"/>
              <a:t>Transfer supports</a:t>
            </a:r>
          </a:p>
        </p:txBody>
      </p:sp>
      <p:sp>
        <p:nvSpPr>
          <p:cNvPr id="11" name="Content Placeholder 10">
            <a:extLst>
              <a:ext uri="{FF2B5EF4-FFF2-40B4-BE49-F238E27FC236}">
                <a16:creationId xmlns:a16="http://schemas.microsoft.com/office/drawing/2014/main" xmlns="" id="{439E3AD3-03C8-4186-86D0-5BE7D63F4FCD}"/>
              </a:ext>
            </a:extLst>
          </p:cNvPr>
          <p:cNvSpPr>
            <a:spLocks noGrp="1"/>
          </p:cNvSpPr>
          <p:nvPr>
            <p:ph idx="1"/>
          </p:nvPr>
        </p:nvSpPr>
        <p:spPr/>
        <p:txBody>
          <a:bodyPr/>
          <a:lstStyle/>
          <a:p>
            <a:r>
              <a:rPr lang="en-US"/>
              <a:t>Similar to ADA grab bars in section 609</a:t>
            </a:r>
          </a:p>
          <a:p>
            <a:r>
              <a:rPr lang="en-US"/>
              <a:t>Free of sharp or abrasive components </a:t>
            </a:r>
          </a:p>
          <a:p>
            <a:r>
              <a:rPr lang="en-US"/>
              <a:t>Eased edges</a:t>
            </a:r>
          </a:p>
          <a:p>
            <a:r>
              <a:rPr lang="en-US"/>
              <a:t>Shall not rotate within their fittings</a:t>
            </a:r>
          </a:p>
          <a:p>
            <a:endParaRPr lang="en-US"/>
          </a:p>
        </p:txBody>
      </p:sp>
      <p:sp>
        <p:nvSpPr>
          <p:cNvPr id="6" name="Content Placeholder 5">
            <a:extLst>
              <a:ext uri="{FF2B5EF4-FFF2-40B4-BE49-F238E27FC236}">
                <a16:creationId xmlns:a16="http://schemas.microsoft.com/office/drawing/2014/main" xmlns="" id="{29650E83-2368-47B6-BD53-1F6E5FC446C6}"/>
              </a:ext>
            </a:extLst>
          </p:cNvPr>
          <p:cNvSpPr>
            <a:spLocks noGrp="1"/>
          </p:cNvSpPr>
          <p:nvPr>
            <p:ph sz="quarter" idx="14"/>
          </p:nvPr>
        </p:nvSpPr>
        <p:spPr/>
        <p:txBody>
          <a:bodyPr anchor="ctr"/>
          <a:lstStyle/>
          <a:p>
            <a:pPr marL="0" indent="0">
              <a:buNone/>
            </a:pPr>
            <a:r>
              <a:rPr lang="en-US"/>
              <a:t>Circular Cross Section</a:t>
            </a:r>
          </a:p>
          <a:p>
            <a:pPr marL="0" indent="0">
              <a:buNone/>
            </a:pPr>
            <a:r>
              <a:rPr lang="en-US" sz="2400"/>
              <a:t>Outside diameter 1 ¼” min and 2” max </a:t>
            </a:r>
          </a:p>
          <a:p>
            <a:endParaRPr lang="en-US"/>
          </a:p>
        </p:txBody>
      </p:sp>
      <p:pic>
        <p:nvPicPr>
          <p:cNvPr id="9" name="Picture 3" descr="Illustration of a hand gripping a support showing the minimum and maximum diameter of a circular cross section of 1 ¼ to 2 inches.">
            <a:extLst>
              <a:ext uri="{FF2B5EF4-FFF2-40B4-BE49-F238E27FC236}">
                <a16:creationId xmlns:a16="http://schemas.microsoft.com/office/drawing/2014/main" xmlns="" id="{0DDCF6AC-7D19-4227-81E7-040E222628FB}"/>
              </a:ext>
            </a:extLst>
          </p:cNvPr>
          <p:cNvPicPr>
            <a:picLocks noGrp="1" noChangeAspect="1" noChangeArrowheads="1"/>
          </p:cNvPicPr>
          <p:nvPr>
            <p:ph sz="quarter" idx="13"/>
          </p:nvPr>
        </p:nvPicPr>
        <p:blipFill rotWithShape="1">
          <a:blip r:embed="rId2" cstate="print">
            <a:extLst>
              <a:ext uri="{28A0092B-C50C-407E-A947-70E740481C1C}">
                <a14:useLocalDpi xmlns:a14="http://schemas.microsoft.com/office/drawing/2010/main" val="0"/>
              </a:ext>
            </a:extLst>
          </a:blip>
          <a:stretch/>
        </p:blipFill>
        <p:spPr>
          <a:xfrm>
            <a:off x="5424342" y="223838"/>
            <a:ext cx="2589504" cy="2971800"/>
          </a:xfrm>
        </p:spPr>
      </p:pic>
      <p:sp>
        <p:nvSpPr>
          <p:cNvPr id="7" name="Content Placeholder 6">
            <a:extLst>
              <a:ext uri="{FF2B5EF4-FFF2-40B4-BE49-F238E27FC236}">
                <a16:creationId xmlns:a16="http://schemas.microsoft.com/office/drawing/2014/main" xmlns="" id="{E837F67B-AA47-4496-8E52-2DF6F29E2C8F}"/>
              </a:ext>
            </a:extLst>
          </p:cNvPr>
          <p:cNvSpPr>
            <a:spLocks noGrp="1"/>
          </p:cNvSpPr>
          <p:nvPr>
            <p:ph sz="quarter" idx="15"/>
          </p:nvPr>
        </p:nvSpPr>
        <p:spPr>
          <a:xfrm>
            <a:off x="4981575" y="3275592"/>
            <a:ext cx="3429464" cy="2971800"/>
          </a:xfrm>
        </p:spPr>
        <p:txBody>
          <a:bodyPr anchor="ctr">
            <a:normAutofit/>
          </a:bodyPr>
          <a:lstStyle/>
          <a:p>
            <a:pPr marL="0" indent="0" algn="r">
              <a:buNone/>
            </a:pPr>
            <a:r>
              <a:rPr lang="en-US"/>
              <a:t>Non-circular Cross Section</a:t>
            </a:r>
          </a:p>
          <a:p>
            <a:pPr marL="0" indent="0" algn="r">
              <a:buNone/>
            </a:pPr>
            <a:r>
              <a:rPr lang="en-US" sz="2400"/>
              <a:t>Cross-section 2” max</a:t>
            </a:r>
          </a:p>
          <a:p>
            <a:pPr marL="0" indent="0" algn="r">
              <a:buNone/>
            </a:pPr>
            <a:r>
              <a:rPr lang="en-US" sz="2400"/>
              <a:t>Perimeter 4” min to 4.8” max</a:t>
            </a:r>
          </a:p>
        </p:txBody>
      </p:sp>
      <p:pic>
        <p:nvPicPr>
          <p:cNvPr id="12" name="Picture 2" descr="Figure from the ADA-ABA 2004 Guidelines showing the minimum dimensions of non-circular cross sections.">
            <a:extLst>
              <a:ext uri="{FF2B5EF4-FFF2-40B4-BE49-F238E27FC236}">
                <a16:creationId xmlns:a16="http://schemas.microsoft.com/office/drawing/2014/main" xmlns="" id="{AC5BFF69-4DE8-4B40-A1A2-C01EE9C9B5CD}"/>
              </a:ext>
            </a:extLst>
          </p:cNvPr>
          <p:cNvPicPr>
            <a:picLocks noGrp="1" noChangeAspect="1" noChangeArrowheads="1"/>
          </p:cNvPicPr>
          <p:nvPr>
            <p:ph sz="quarter" idx="16"/>
          </p:nvPr>
        </p:nvPicPr>
        <p:blipFill>
          <a:blip r:embed="rId3">
            <a:extLst>
              <a:ext uri="{28A0092B-C50C-407E-A947-70E740481C1C}">
                <a14:useLocalDpi xmlns:a14="http://schemas.microsoft.com/office/drawing/2010/main" val="0"/>
              </a:ext>
            </a:extLst>
          </a:blip>
          <a:stretch>
            <a:fillRect/>
          </a:stretch>
        </p:blipFill>
        <p:spPr>
          <a:xfrm>
            <a:off x="8489950" y="3696201"/>
            <a:ext cx="3384550" cy="2129423"/>
          </a:xfrm>
        </p:spPr>
      </p:pic>
      <p:sp>
        <p:nvSpPr>
          <p:cNvPr id="4" name="Slide Number Placeholder 3">
            <a:extLst>
              <a:ext uri="{FF2B5EF4-FFF2-40B4-BE49-F238E27FC236}">
                <a16:creationId xmlns:a16="http://schemas.microsoft.com/office/drawing/2014/main" xmlns="" id="{C0D98845-A80A-470D-9759-7640886748FD}"/>
              </a:ext>
            </a:extLst>
          </p:cNvPr>
          <p:cNvSpPr>
            <a:spLocks noGrp="1"/>
          </p:cNvSpPr>
          <p:nvPr>
            <p:ph type="sldNum" sz="quarter" idx="12"/>
          </p:nvPr>
        </p:nvSpPr>
        <p:spPr/>
        <p:txBody>
          <a:bodyPr/>
          <a:lstStyle/>
          <a:p>
            <a:fld id="{ACE203BA-D97E-4452-8126-3C27CACD36C8}" type="slidenum">
              <a:rPr lang="en-US" smtClean="0"/>
              <a:pPr/>
              <a:t>71</a:t>
            </a:fld>
            <a:endParaRPr lang="en-US"/>
          </a:p>
        </p:txBody>
      </p:sp>
    </p:spTree>
    <p:extLst>
      <p:ext uri="{BB962C8B-B14F-4D97-AF65-F5344CB8AC3E}">
        <p14:creationId xmlns:p14="http://schemas.microsoft.com/office/powerpoint/2010/main" val="27300428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B48D2C-ACDC-4ADE-B44B-F858C763F4B7}"/>
              </a:ext>
            </a:extLst>
          </p:cNvPr>
          <p:cNvSpPr>
            <a:spLocks noGrp="1"/>
          </p:cNvSpPr>
          <p:nvPr>
            <p:ph type="title"/>
          </p:nvPr>
        </p:nvSpPr>
        <p:spPr/>
        <p:txBody>
          <a:bodyPr/>
          <a:lstStyle/>
          <a:p>
            <a:r>
              <a:rPr lang="en-US"/>
              <a:t>Transfer supports</a:t>
            </a:r>
          </a:p>
        </p:txBody>
      </p:sp>
      <p:sp>
        <p:nvSpPr>
          <p:cNvPr id="3" name="Content Placeholder 2">
            <a:extLst>
              <a:ext uri="{FF2B5EF4-FFF2-40B4-BE49-F238E27FC236}">
                <a16:creationId xmlns:a16="http://schemas.microsoft.com/office/drawing/2014/main" xmlns="" id="{A69D1E9B-DD21-486E-AF0C-C0BC8B5F9C74}"/>
              </a:ext>
            </a:extLst>
          </p:cNvPr>
          <p:cNvSpPr>
            <a:spLocks noGrp="1"/>
          </p:cNvSpPr>
          <p:nvPr>
            <p:ph idx="1"/>
          </p:nvPr>
        </p:nvSpPr>
        <p:spPr/>
        <p:txBody>
          <a:bodyPr/>
          <a:lstStyle/>
          <a:p>
            <a:pPr marL="0" indent="0">
              <a:buNone/>
            </a:pPr>
            <a:r>
              <a:rPr lang="en-US"/>
              <a:t>Gripping surfaces</a:t>
            </a:r>
          </a:p>
          <a:p>
            <a:r>
              <a:rPr lang="en-US"/>
              <a:t>Continuous along their length and not obstructed on top or sides</a:t>
            </a:r>
          </a:p>
          <a:p>
            <a:r>
              <a:rPr lang="en-US"/>
              <a:t>No more than 20% of the length of the bottom of gripping services can be obstructed</a:t>
            </a:r>
          </a:p>
          <a:p>
            <a:r>
              <a:rPr lang="en-US"/>
              <a:t>1 ½” minimum clearance</a:t>
            </a:r>
          </a:p>
        </p:txBody>
      </p:sp>
      <p:pic>
        <p:nvPicPr>
          <p:cNvPr id="7" name="Content Placeholder 6" descr="A side elevation of a transfer support highlighting that no more than 20% of the length of the bottom of the gripping surface can be obstructed and that the distance between the bottom of the gripping surface and any other surface should be 1 1/2 inches min.">
            <a:extLst>
              <a:ext uri="{FF2B5EF4-FFF2-40B4-BE49-F238E27FC236}">
                <a16:creationId xmlns:a16="http://schemas.microsoft.com/office/drawing/2014/main" xmlns="" id="{ED65BFAF-113F-40AA-B8A5-B05C8C330051}"/>
              </a:ext>
            </a:extLst>
          </p:cNvPr>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145675" y="556347"/>
            <a:ext cx="4621876" cy="2306782"/>
          </a:xfrm>
          <a:prstGeom prst="rect">
            <a:avLst/>
          </a:prstGeom>
          <a:noFill/>
          <a:ln>
            <a:noFill/>
          </a:ln>
        </p:spPr>
      </p:pic>
      <p:pic>
        <p:nvPicPr>
          <p:cNvPr id="8" name="Content Placeholder 7" descr="Cross-sectional diagram showing a grab bar with a hash circle with the diameter 1 1/2 inches greater in the grab bar where nothing is obstructing">
            <a:extLst>
              <a:ext uri="{FF2B5EF4-FFF2-40B4-BE49-F238E27FC236}">
                <a16:creationId xmlns:a16="http://schemas.microsoft.com/office/drawing/2014/main" xmlns="" id="{E823C625-2325-4DE2-A555-E3ED42EA188B}"/>
              </a:ext>
            </a:extLst>
          </p:cNvPr>
          <p:cNvPicPr>
            <a:picLocks noGrp="1" noChangeAspect="1"/>
          </p:cNvPicPr>
          <p:nvPr>
            <p:ph sz="half" idx="13"/>
          </p:nvPr>
        </p:nvPicPr>
        <p:blipFill>
          <a:blip r:embed="rId4" cstate="print">
            <a:extLst>
              <a:ext uri="{28A0092B-C50C-407E-A947-70E740481C1C}">
                <a14:useLocalDpi xmlns:a14="http://schemas.microsoft.com/office/drawing/2010/main" val="0"/>
              </a:ext>
            </a:extLst>
          </a:blip>
          <a:stretch>
            <a:fillRect/>
          </a:stretch>
        </p:blipFill>
        <p:spPr>
          <a:xfrm>
            <a:off x="7068387" y="3322666"/>
            <a:ext cx="2776451" cy="2917767"/>
          </a:xfrm>
          <a:prstGeom prst="rect">
            <a:avLst/>
          </a:prstGeom>
        </p:spPr>
      </p:pic>
      <p:sp>
        <p:nvSpPr>
          <p:cNvPr id="4" name="Slide Number Placeholder 3">
            <a:extLst>
              <a:ext uri="{FF2B5EF4-FFF2-40B4-BE49-F238E27FC236}">
                <a16:creationId xmlns:a16="http://schemas.microsoft.com/office/drawing/2014/main" xmlns="" id="{D5DE7808-8A43-4ECC-A41C-A1AC4A11CEB3}"/>
              </a:ext>
            </a:extLst>
          </p:cNvPr>
          <p:cNvSpPr>
            <a:spLocks noGrp="1"/>
          </p:cNvSpPr>
          <p:nvPr>
            <p:ph type="sldNum" sz="quarter" idx="12"/>
          </p:nvPr>
        </p:nvSpPr>
        <p:spPr/>
        <p:txBody>
          <a:bodyPr/>
          <a:lstStyle/>
          <a:p>
            <a:fld id="{ACE203BA-D97E-4452-8126-3C27CACD36C8}" type="slidenum">
              <a:rPr lang="en-US" smtClean="0"/>
              <a:t>72</a:t>
            </a:fld>
            <a:endParaRPr lang="en-US"/>
          </a:p>
        </p:txBody>
      </p:sp>
    </p:spTree>
    <p:extLst>
      <p:ext uri="{BB962C8B-B14F-4D97-AF65-F5344CB8AC3E}">
        <p14:creationId xmlns:p14="http://schemas.microsoft.com/office/powerpoint/2010/main" val="5854873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aphic 14" descr="Highlighted in blue: Icon of communication bubble with a speaker.">
            <a:extLst>
              <a:ext uri="{FF2B5EF4-FFF2-40B4-BE49-F238E27FC236}">
                <a16:creationId xmlns:a16="http://schemas.microsoft.com/office/drawing/2014/main" xmlns="" id="{18A18EA6-08EE-43B5-9B0B-16462B0ECFE0}"/>
              </a:ext>
            </a:extLst>
          </p:cNvPr>
          <p:cNvGrpSpPr/>
          <p:nvPr/>
        </p:nvGrpSpPr>
        <p:grpSpPr>
          <a:xfrm>
            <a:off x="8984673" y="827207"/>
            <a:ext cx="2743198" cy="2147448"/>
            <a:chOff x="8984673" y="827207"/>
            <a:chExt cx="2743198" cy="2147448"/>
          </a:xfrm>
          <a:solidFill>
            <a:schemeClr val="accent1"/>
          </a:solidFill>
        </p:grpSpPr>
        <p:sp>
          <p:nvSpPr>
            <p:cNvPr id="20" name="Freeform: Shape 19">
              <a:extLst>
                <a:ext uri="{FF2B5EF4-FFF2-40B4-BE49-F238E27FC236}">
                  <a16:creationId xmlns:a16="http://schemas.microsoft.com/office/drawing/2014/main" xmlns="" id="{718FBC5E-0CD0-4BEE-93DD-906B5F9581F2}"/>
                </a:ext>
              </a:extLst>
            </p:cNvPr>
            <p:cNvSpPr/>
            <p:nvPr/>
          </p:nvSpPr>
          <p:spPr>
            <a:xfrm>
              <a:off x="8984673" y="827207"/>
              <a:ext cx="2743198" cy="2147448"/>
            </a:xfrm>
            <a:custGeom>
              <a:avLst/>
              <a:gdLst>
                <a:gd name="connsiteX0" fmla="*/ 1452220 w 2743198"/>
                <a:gd name="connsiteY0" fmla="*/ 0 h 2147448"/>
                <a:gd name="connsiteX1" fmla="*/ 161228 w 2743198"/>
                <a:gd name="connsiteY1" fmla="*/ 1073789 h 2147448"/>
                <a:gd name="connsiteX2" fmla="*/ 423738 w 2743198"/>
                <a:gd name="connsiteY2" fmla="*/ 1722811 h 2147448"/>
                <a:gd name="connsiteX3" fmla="*/ 0 w 2743198"/>
                <a:gd name="connsiteY3" fmla="*/ 2064396 h 2147448"/>
                <a:gd name="connsiteX4" fmla="*/ 626174 w 2743198"/>
                <a:gd name="connsiteY4" fmla="*/ 1898802 h 2147448"/>
                <a:gd name="connsiteX5" fmla="*/ 1452220 w 2743198"/>
                <a:gd name="connsiteY5" fmla="*/ 2147449 h 2147448"/>
                <a:gd name="connsiteX6" fmla="*/ 2743199 w 2743198"/>
                <a:gd name="connsiteY6" fmla="*/ 1073789 h 2147448"/>
                <a:gd name="connsiteX7" fmla="*/ 1452220 w 2743198"/>
                <a:gd name="connsiteY7" fmla="*/ 0 h 2147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198" h="2147448">
                  <a:moveTo>
                    <a:pt x="1452220" y="0"/>
                  </a:moveTo>
                  <a:cubicBezTo>
                    <a:pt x="739213" y="0"/>
                    <a:pt x="161228" y="480795"/>
                    <a:pt x="161228" y="1073789"/>
                  </a:cubicBezTo>
                  <a:cubicBezTo>
                    <a:pt x="161228" y="1317681"/>
                    <a:pt x="259011" y="1542538"/>
                    <a:pt x="423738" y="1722811"/>
                  </a:cubicBezTo>
                  <a:cubicBezTo>
                    <a:pt x="316109" y="1860132"/>
                    <a:pt x="153687" y="1957666"/>
                    <a:pt x="0" y="2064396"/>
                  </a:cubicBezTo>
                  <a:cubicBezTo>
                    <a:pt x="215784" y="2046963"/>
                    <a:pt x="437466" y="2006033"/>
                    <a:pt x="626174" y="1898802"/>
                  </a:cubicBezTo>
                  <a:cubicBezTo>
                    <a:pt x="850042" y="2054006"/>
                    <a:pt x="1137979" y="2147449"/>
                    <a:pt x="1452220" y="2147449"/>
                  </a:cubicBezTo>
                  <a:cubicBezTo>
                    <a:pt x="2165211" y="2147449"/>
                    <a:pt x="2743199" y="1666781"/>
                    <a:pt x="2743199" y="1073789"/>
                  </a:cubicBezTo>
                  <a:cubicBezTo>
                    <a:pt x="2743199" y="480795"/>
                    <a:pt x="2165211" y="0"/>
                    <a:pt x="1452220" y="0"/>
                  </a:cubicBezTo>
                  <a:close/>
                </a:path>
              </a:pathLst>
            </a:custGeom>
            <a:solidFill>
              <a:schemeClr val="accent1">
                <a:lumMod val="60000"/>
                <a:lumOff val="40000"/>
              </a:schemeClr>
            </a:solidFill>
            <a:ln w="30272"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A85F67A9-8E12-473B-BC58-4CF7454631BF}"/>
                </a:ext>
              </a:extLst>
            </p:cNvPr>
            <p:cNvSpPr/>
            <p:nvPr/>
          </p:nvSpPr>
          <p:spPr>
            <a:xfrm>
              <a:off x="9640563" y="1341380"/>
              <a:ext cx="1624303" cy="1119102"/>
            </a:xfrm>
            <a:custGeom>
              <a:avLst/>
              <a:gdLst>
                <a:gd name="connsiteX0" fmla="*/ 1049916 w 1624303"/>
                <a:gd name="connsiteY0" fmla="*/ 0 h 1119102"/>
                <a:gd name="connsiteX1" fmla="*/ 0 w 1624303"/>
                <a:gd name="connsiteY1" fmla="*/ 386897 h 1119102"/>
                <a:gd name="connsiteX2" fmla="*/ 0 w 1624303"/>
                <a:gd name="connsiteY2" fmla="*/ 732204 h 1119102"/>
                <a:gd name="connsiteX3" fmla="*/ 89729 w 1624303"/>
                <a:gd name="connsiteY3" fmla="*/ 765323 h 1119102"/>
                <a:gd name="connsiteX4" fmla="*/ 89729 w 1624303"/>
                <a:gd name="connsiteY4" fmla="*/ 984446 h 1119102"/>
                <a:gd name="connsiteX5" fmla="*/ 203719 w 1624303"/>
                <a:gd name="connsiteY5" fmla="*/ 1098435 h 1119102"/>
                <a:gd name="connsiteX6" fmla="*/ 317708 w 1624303"/>
                <a:gd name="connsiteY6" fmla="*/ 984446 h 1119102"/>
                <a:gd name="connsiteX7" fmla="*/ 317708 w 1624303"/>
                <a:gd name="connsiteY7" fmla="*/ 849275 h 1119102"/>
                <a:gd name="connsiteX8" fmla="*/ 1049916 w 1624303"/>
                <a:gd name="connsiteY8" fmla="*/ 1119102 h 1119102"/>
                <a:gd name="connsiteX9" fmla="*/ 1049916 w 1624303"/>
                <a:gd name="connsiteY9" fmla="*/ 0 h 1119102"/>
                <a:gd name="connsiteX10" fmla="*/ 1409211 w 1624303"/>
                <a:gd name="connsiteY10" fmla="*/ 90370 h 1119102"/>
                <a:gd name="connsiteX11" fmla="*/ 1392521 w 1624303"/>
                <a:gd name="connsiteY11" fmla="*/ 93964 h 1119102"/>
                <a:gd name="connsiteX12" fmla="*/ 1374559 w 1624303"/>
                <a:gd name="connsiteY12" fmla="*/ 101024 h 1119102"/>
                <a:gd name="connsiteX13" fmla="*/ 1345801 w 1624303"/>
                <a:gd name="connsiteY13" fmla="*/ 172989 h 1119102"/>
                <a:gd name="connsiteX14" fmla="*/ 1355552 w 1624303"/>
                <a:gd name="connsiteY14" fmla="*/ 188185 h 1119102"/>
                <a:gd name="connsiteX15" fmla="*/ 1355807 w 1624303"/>
                <a:gd name="connsiteY15" fmla="*/ 930788 h 1119102"/>
                <a:gd name="connsiteX16" fmla="*/ 1359785 w 1624303"/>
                <a:gd name="connsiteY16" fmla="*/ 1008182 h 1119102"/>
                <a:gd name="connsiteX17" fmla="*/ 1374813 w 1624303"/>
                <a:gd name="connsiteY17" fmla="*/ 1017821 h 1119102"/>
                <a:gd name="connsiteX18" fmla="*/ 1392776 w 1624303"/>
                <a:gd name="connsiteY18" fmla="*/ 1025266 h 1119102"/>
                <a:gd name="connsiteX19" fmla="*/ 1453238 w 1624303"/>
                <a:gd name="connsiteY19" fmla="*/ 1010504 h 1119102"/>
                <a:gd name="connsiteX20" fmla="*/ 1452984 w 1624303"/>
                <a:gd name="connsiteY20" fmla="*/ 108599 h 1119102"/>
                <a:gd name="connsiteX21" fmla="*/ 1409211 w 1624303"/>
                <a:gd name="connsiteY21" fmla="*/ 90370 h 1119102"/>
                <a:gd name="connsiteX22" fmla="*/ 1247726 w 1624303"/>
                <a:gd name="connsiteY22" fmla="*/ 194732 h 1119102"/>
                <a:gd name="connsiteX23" fmla="*/ 1234894 w 1624303"/>
                <a:gd name="connsiteY23" fmla="*/ 197429 h 1119102"/>
                <a:gd name="connsiteX24" fmla="*/ 1220897 w 1624303"/>
                <a:gd name="connsiteY24" fmla="*/ 202947 h 1119102"/>
                <a:gd name="connsiteX25" fmla="*/ 1198421 w 1624303"/>
                <a:gd name="connsiteY25" fmla="*/ 258865 h 1119102"/>
                <a:gd name="connsiteX26" fmla="*/ 1206002 w 1624303"/>
                <a:gd name="connsiteY26" fmla="*/ 270725 h 1119102"/>
                <a:gd name="connsiteX27" fmla="*/ 1206270 w 1624303"/>
                <a:gd name="connsiteY27" fmla="*/ 848248 h 1119102"/>
                <a:gd name="connsiteX28" fmla="*/ 1209217 w 1624303"/>
                <a:gd name="connsiteY28" fmla="*/ 908442 h 1119102"/>
                <a:gd name="connsiteX29" fmla="*/ 1221031 w 1624303"/>
                <a:gd name="connsiteY29" fmla="*/ 916026 h 1119102"/>
                <a:gd name="connsiteX30" fmla="*/ 1235015 w 1624303"/>
                <a:gd name="connsiteY30" fmla="*/ 921674 h 1119102"/>
                <a:gd name="connsiteX31" fmla="*/ 1282003 w 1624303"/>
                <a:gd name="connsiteY31" fmla="*/ 910249 h 1119102"/>
                <a:gd name="connsiteX32" fmla="*/ 1281869 w 1624303"/>
                <a:gd name="connsiteY32" fmla="*/ 208853 h 1119102"/>
                <a:gd name="connsiteX33" fmla="*/ 1247726 w 1624303"/>
                <a:gd name="connsiteY33" fmla="*/ 194732 h 11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4303" h="1119102">
                  <a:moveTo>
                    <a:pt x="1049916" y="0"/>
                  </a:moveTo>
                  <a:lnTo>
                    <a:pt x="0" y="386897"/>
                  </a:lnTo>
                  <a:lnTo>
                    <a:pt x="0" y="732204"/>
                  </a:lnTo>
                  <a:lnTo>
                    <a:pt x="89729" y="765323"/>
                  </a:lnTo>
                  <a:lnTo>
                    <a:pt x="89729" y="984446"/>
                  </a:lnTo>
                  <a:cubicBezTo>
                    <a:pt x="89729" y="1047589"/>
                    <a:pt x="140574" y="1098435"/>
                    <a:pt x="203719" y="1098435"/>
                  </a:cubicBezTo>
                  <a:cubicBezTo>
                    <a:pt x="266862" y="1098435"/>
                    <a:pt x="317708" y="1047589"/>
                    <a:pt x="317708" y="984446"/>
                  </a:cubicBezTo>
                  <a:lnTo>
                    <a:pt x="317708" y="849275"/>
                  </a:lnTo>
                  <a:lnTo>
                    <a:pt x="1049916" y="1119102"/>
                  </a:lnTo>
                  <a:lnTo>
                    <a:pt x="1049916" y="0"/>
                  </a:lnTo>
                  <a:close/>
                  <a:moveTo>
                    <a:pt x="1409211" y="90370"/>
                  </a:moveTo>
                  <a:cubicBezTo>
                    <a:pt x="1403491" y="90689"/>
                    <a:pt x="1397865" y="91903"/>
                    <a:pt x="1392521" y="93964"/>
                  </a:cubicBezTo>
                  <a:cubicBezTo>
                    <a:pt x="1387726" y="95795"/>
                    <a:pt x="1381712" y="97969"/>
                    <a:pt x="1374559" y="101024"/>
                  </a:cubicBezTo>
                  <a:cubicBezTo>
                    <a:pt x="1346739" y="112956"/>
                    <a:pt x="1333866" y="145175"/>
                    <a:pt x="1345801" y="172989"/>
                  </a:cubicBezTo>
                  <a:cubicBezTo>
                    <a:pt x="1348185" y="178558"/>
                    <a:pt x="1351480" y="183694"/>
                    <a:pt x="1355552" y="188185"/>
                  </a:cubicBezTo>
                  <a:cubicBezTo>
                    <a:pt x="1547054" y="399109"/>
                    <a:pt x="1547255" y="719899"/>
                    <a:pt x="1355807" y="930788"/>
                  </a:cubicBezTo>
                  <a:cubicBezTo>
                    <a:pt x="1335541" y="953258"/>
                    <a:pt x="1337322" y="987908"/>
                    <a:pt x="1359785" y="1008182"/>
                  </a:cubicBezTo>
                  <a:cubicBezTo>
                    <a:pt x="1364232" y="1012194"/>
                    <a:pt x="1369308" y="1015450"/>
                    <a:pt x="1374813" y="1017821"/>
                  </a:cubicBezTo>
                  <a:cubicBezTo>
                    <a:pt x="1380466" y="1020231"/>
                    <a:pt x="1386373" y="1022829"/>
                    <a:pt x="1392776" y="1025266"/>
                  </a:cubicBezTo>
                  <a:cubicBezTo>
                    <a:pt x="1414046" y="1033377"/>
                    <a:pt x="1438103" y="1027503"/>
                    <a:pt x="1453238" y="1010504"/>
                  </a:cubicBezTo>
                  <a:cubicBezTo>
                    <a:pt x="1681495" y="754085"/>
                    <a:pt x="1681240" y="364984"/>
                    <a:pt x="1452984" y="108599"/>
                  </a:cubicBezTo>
                  <a:cubicBezTo>
                    <a:pt x="1441920" y="96197"/>
                    <a:pt x="1425806" y="89491"/>
                    <a:pt x="1409211" y="90370"/>
                  </a:cubicBezTo>
                  <a:close/>
                  <a:moveTo>
                    <a:pt x="1247726" y="194732"/>
                  </a:moveTo>
                  <a:cubicBezTo>
                    <a:pt x="1243333" y="194963"/>
                    <a:pt x="1239006" y="195872"/>
                    <a:pt x="1234894" y="197429"/>
                  </a:cubicBezTo>
                  <a:cubicBezTo>
                    <a:pt x="1231157" y="198851"/>
                    <a:pt x="1226469" y="200571"/>
                    <a:pt x="1220897" y="202947"/>
                  </a:cubicBezTo>
                  <a:cubicBezTo>
                    <a:pt x="1199251" y="212181"/>
                    <a:pt x="1189179" y="237217"/>
                    <a:pt x="1198421" y="258865"/>
                  </a:cubicBezTo>
                  <a:cubicBezTo>
                    <a:pt x="1200269" y="263212"/>
                    <a:pt x="1202841" y="267220"/>
                    <a:pt x="1206002" y="270725"/>
                  </a:cubicBezTo>
                  <a:cubicBezTo>
                    <a:pt x="1354936" y="434753"/>
                    <a:pt x="1355150" y="684248"/>
                    <a:pt x="1206270" y="848248"/>
                  </a:cubicBezTo>
                  <a:cubicBezTo>
                    <a:pt x="1190451" y="865686"/>
                    <a:pt x="1191777" y="892636"/>
                    <a:pt x="1209217" y="908442"/>
                  </a:cubicBezTo>
                  <a:cubicBezTo>
                    <a:pt x="1212713" y="911605"/>
                    <a:pt x="1216704" y="914168"/>
                    <a:pt x="1221031" y="916026"/>
                  </a:cubicBezTo>
                  <a:cubicBezTo>
                    <a:pt x="1225424" y="917900"/>
                    <a:pt x="1230032" y="919779"/>
                    <a:pt x="1235015" y="921674"/>
                  </a:cubicBezTo>
                  <a:cubicBezTo>
                    <a:pt x="1251530" y="927979"/>
                    <a:pt x="1270229" y="923433"/>
                    <a:pt x="1282003" y="910249"/>
                  </a:cubicBezTo>
                  <a:cubicBezTo>
                    <a:pt x="1459494" y="710842"/>
                    <a:pt x="1459373" y="408233"/>
                    <a:pt x="1281869" y="208853"/>
                  </a:cubicBezTo>
                  <a:cubicBezTo>
                    <a:pt x="1273229" y="199199"/>
                    <a:pt x="1260665" y="194004"/>
                    <a:pt x="1247726" y="194732"/>
                  </a:cubicBezTo>
                  <a:close/>
                </a:path>
              </a:pathLst>
            </a:custGeom>
            <a:solidFill>
              <a:srgbClr val="FFFFFF"/>
            </a:solidFill>
            <a:ln w="1339"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xmlns="" id="{08A887A1-C7A3-4E6D-B603-10683D8EEDFD}"/>
              </a:ext>
            </a:extLst>
          </p:cNvPr>
          <p:cNvSpPr>
            <a:spLocks noGrp="1"/>
          </p:cNvSpPr>
          <p:nvPr>
            <p:ph type="title"/>
          </p:nvPr>
        </p:nvSpPr>
        <p:spPr/>
        <p:txBody>
          <a:bodyPr/>
          <a:lstStyle/>
          <a:p>
            <a:r>
              <a:rPr lang="en-US"/>
              <a:t>Chapter 3</a:t>
            </a:r>
          </a:p>
        </p:txBody>
      </p:sp>
      <p:sp>
        <p:nvSpPr>
          <p:cNvPr id="17" name="Rectangle: Rounded Corners 16">
            <a:extLst>
              <a:ext uri="{FF2B5EF4-FFF2-40B4-BE49-F238E27FC236}">
                <a16:creationId xmlns:a16="http://schemas.microsoft.com/office/drawing/2014/main" xmlns="" id="{1D4E5ED0-DAF6-4AF2-9E5E-DA3CBCA8539C}"/>
              </a:ext>
              <a:ext uri="{C183D7F6-B498-43B3-948B-1728B52AA6E4}">
                <adec:decorative xmlns:adec="http://schemas.microsoft.com/office/drawing/2017/decorative" xmlns="" val="1"/>
              </a:ext>
            </a:extLst>
          </p:cNvPr>
          <p:cNvSpPr/>
          <p:nvPr/>
        </p:nvSpPr>
        <p:spPr>
          <a:xfrm>
            <a:off x="131911" y="4813300"/>
            <a:ext cx="4533900" cy="6780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84FF601F-C8D1-48A7-AB0A-DC5F76F86507}"/>
              </a:ext>
            </a:extLst>
          </p:cNvPr>
          <p:cNvSpPr>
            <a:spLocks noGrp="1"/>
          </p:cNvSpPr>
          <p:nvPr>
            <p:ph idx="1"/>
          </p:nvPr>
        </p:nvSpPr>
        <p:spPr/>
        <p:txBody>
          <a:bodyPr/>
          <a:lstStyle/>
          <a:p>
            <a:r>
              <a:rPr lang="en-US"/>
              <a:t>Supine, prone, or side-lying positions (M301)</a:t>
            </a:r>
          </a:p>
          <a:p>
            <a:r>
              <a:rPr lang="en-US"/>
              <a:t>Seated position (M302)</a:t>
            </a:r>
          </a:p>
          <a:p>
            <a:r>
              <a:rPr lang="en-US"/>
              <a:t>Seated in a wheelchair (M303)</a:t>
            </a:r>
          </a:p>
          <a:p>
            <a:r>
              <a:rPr lang="en-US"/>
              <a:t>Standing position (M304)</a:t>
            </a:r>
          </a:p>
          <a:p>
            <a:r>
              <a:rPr lang="en-US"/>
              <a:t>Supports (M305)</a:t>
            </a:r>
          </a:p>
          <a:p>
            <a:r>
              <a:rPr lang="en-US" b="1">
                <a:solidFill>
                  <a:schemeClr val="accent1"/>
                </a:solidFill>
              </a:rPr>
              <a:t>Communication (M306)</a:t>
            </a:r>
          </a:p>
          <a:p>
            <a:r>
              <a:rPr lang="en-US"/>
              <a:t>Operable parts (M307)</a:t>
            </a:r>
          </a:p>
          <a:p>
            <a:endParaRPr lang="en-US"/>
          </a:p>
        </p:txBody>
      </p:sp>
      <p:grpSp>
        <p:nvGrpSpPr>
          <p:cNvPr id="22" name="Graphic 16" descr="Image of a hand grabbing a support bar">
            <a:extLst>
              <a:ext uri="{FF2B5EF4-FFF2-40B4-BE49-F238E27FC236}">
                <a16:creationId xmlns:a16="http://schemas.microsoft.com/office/drawing/2014/main" xmlns="" id="{2C24607F-9379-48F5-BE91-81CAF6644BF2}"/>
              </a:ext>
            </a:extLst>
          </p:cNvPr>
          <p:cNvGrpSpPr>
            <a:grpSpLocks noChangeAspect="1"/>
          </p:cNvGrpSpPr>
          <p:nvPr/>
        </p:nvGrpSpPr>
        <p:grpSpPr>
          <a:xfrm rot="5400000">
            <a:off x="5234952" y="1287543"/>
            <a:ext cx="2188400" cy="1388852"/>
            <a:chOff x="5756788" y="2118197"/>
            <a:chExt cx="2208748" cy="1401765"/>
          </a:xfrm>
        </p:grpSpPr>
        <p:grpSp>
          <p:nvGrpSpPr>
            <p:cNvPr id="23" name="Graphic 16">
              <a:extLst>
                <a:ext uri="{FF2B5EF4-FFF2-40B4-BE49-F238E27FC236}">
                  <a16:creationId xmlns:a16="http://schemas.microsoft.com/office/drawing/2014/main" xmlns="" id="{2C24607F-9379-48F5-BE91-81CAF6644BF2}"/>
                </a:ext>
              </a:extLst>
            </p:cNvPr>
            <p:cNvGrpSpPr/>
            <p:nvPr/>
          </p:nvGrpSpPr>
          <p:grpSpPr>
            <a:xfrm>
              <a:off x="5756788" y="2352790"/>
              <a:ext cx="2208748" cy="375938"/>
              <a:chOff x="5756788" y="2352790"/>
              <a:chExt cx="2208748" cy="375938"/>
            </a:xfrm>
            <a:solidFill>
              <a:srgbClr val="000000"/>
            </a:solidFill>
          </p:grpSpPr>
          <p:sp>
            <p:nvSpPr>
              <p:cNvPr id="24" name="Freeform: Shape 23">
                <a:extLst>
                  <a:ext uri="{FF2B5EF4-FFF2-40B4-BE49-F238E27FC236}">
                    <a16:creationId xmlns:a16="http://schemas.microsoft.com/office/drawing/2014/main" xmlns="" id="{913CA96F-AB49-4A03-8FEE-735F8B3650F1}"/>
                  </a:ext>
                </a:extLst>
              </p:cNvPr>
              <p:cNvSpPr/>
              <p:nvPr/>
            </p:nvSpPr>
            <p:spPr>
              <a:xfrm>
                <a:off x="5756788" y="2352790"/>
                <a:ext cx="579834" cy="375938"/>
              </a:xfrm>
              <a:custGeom>
                <a:avLst/>
                <a:gdLst>
                  <a:gd name="connsiteX0" fmla="*/ 0 w 579834"/>
                  <a:gd name="connsiteY0" fmla="*/ 0 h 375938"/>
                  <a:gd name="connsiteX1" fmla="*/ 579835 w 579834"/>
                  <a:gd name="connsiteY1" fmla="*/ 0 h 375938"/>
                  <a:gd name="connsiteX2" fmla="*/ 579835 w 579834"/>
                  <a:gd name="connsiteY2" fmla="*/ 375939 h 375938"/>
                  <a:gd name="connsiteX3" fmla="*/ 0 w 579834"/>
                  <a:gd name="connsiteY3" fmla="*/ 375939 h 375938"/>
                </a:gdLst>
                <a:ahLst/>
                <a:cxnLst>
                  <a:cxn ang="0">
                    <a:pos x="connsiteX0" y="connsiteY0"/>
                  </a:cxn>
                  <a:cxn ang="0">
                    <a:pos x="connsiteX1" y="connsiteY1"/>
                  </a:cxn>
                  <a:cxn ang="0">
                    <a:pos x="connsiteX2" y="connsiteY2"/>
                  </a:cxn>
                  <a:cxn ang="0">
                    <a:pos x="connsiteX3" y="connsiteY3"/>
                  </a:cxn>
                </a:cxnLst>
                <a:rect l="l" t="t" r="r" b="b"/>
                <a:pathLst>
                  <a:path w="579834" h="375938">
                    <a:moveTo>
                      <a:pt x="0" y="0"/>
                    </a:moveTo>
                    <a:lnTo>
                      <a:pt x="579835" y="0"/>
                    </a:lnTo>
                    <a:lnTo>
                      <a:pt x="579835" y="375939"/>
                    </a:lnTo>
                    <a:lnTo>
                      <a:pt x="0" y="375939"/>
                    </a:lnTo>
                    <a:close/>
                  </a:path>
                </a:pathLst>
              </a:custGeom>
              <a:solidFill>
                <a:srgbClr val="000000"/>
              </a:solidFill>
              <a:ln w="5724" cap="flat">
                <a:solidFill>
                  <a:srgbClr val="00000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8080A4FF-9015-4A31-B7B5-80171E6C030E}"/>
                  </a:ext>
                </a:extLst>
              </p:cNvPr>
              <p:cNvSpPr/>
              <p:nvPr/>
            </p:nvSpPr>
            <p:spPr>
              <a:xfrm>
                <a:off x="7385702" y="2352790"/>
                <a:ext cx="579834" cy="375938"/>
              </a:xfrm>
              <a:custGeom>
                <a:avLst/>
                <a:gdLst>
                  <a:gd name="connsiteX0" fmla="*/ 0 w 579834"/>
                  <a:gd name="connsiteY0" fmla="*/ 0 h 375938"/>
                  <a:gd name="connsiteX1" fmla="*/ 579835 w 579834"/>
                  <a:gd name="connsiteY1" fmla="*/ 0 h 375938"/>
                  <a:gd name="connsiteX2" fmla="*/ 579835 w 579834"/>
                  <a:gd name="connsiteY2" fmla="*/ 375939 h 375938"/>
                  <a:gd name="connsiteX3" fmla="*/ 0 w 579834"/>
                  <a:gd name="connsiteY3" fmla="*/ 375939 h 375938"/>
                </a:gdLst>
                <a:ahLst/>
                <a:cxnLst>
                  <a:cxn ang="0">
                    <a:pos x="connsiteX0" y="connsiteY0"/>
                  </a:cxn>
                  <a:cxn ang="0">
                    <a:pos x="connsiteX1" y="connsiteY1"/>
                  </a:cxn>
                  <a:cxn ang="0">
                    <a:pos x="connsiteX2" y="connsiteY2"/>
                  </a:cxn>
                  <a:cxn ang="0">
                    <a:pos x="connsiteX3" y="connsiteY3"/>
                  </a:cxn>
                </a:cxnLst>
                <a:rect l="l" t="t" r="r" b="b"/>
                <a:pathLst>
                  <a:path w="579834" h="375938">
                    <a:moveTo>
                      <a:pt x="0" y="0"/>
                    </a:moveTo>
                    <a:lnTo>
                      <a:pt x="579835" y="0"/>
                    </a:lnTo>
                    <a:lnTo>
                      <a:pt x="579835" y="375939"/>
                    </a:lnTo>
                    <a:lnTo>
                      <a:pt x="0" y="375939"/>
                    </a:lnTo>
                    <a:close/>
                  </a:path>
                </a:pathLst>
              </a:custGeom>
              <a:solidFill>
                <a:srgbClr val="000000"/>
              </a:solidFill>
              <a:ln w="5724" cap="flat">
                <a:solidFill>
                  <a:srgbClr val="000000"/>
                </a:solidFill>
                <a:prstDash val="solid"/>
                <a:miter/>
              </a:ln>
            </p:spPr>
            <p:txBody>
              <a:bodyPr rtlCol="0" anchor="ctr"/>
              <a:lstStyle/>
              <a:p>
                <a:endParaRPr lang="en-US"/>
              </a:p>
            </p:txBody>
          </p:sp>
        </p:grpSp>
        <p:sp>
          <p:nvSpPr>
            <p:cNvPr id="26" name="Freeform: Shape 25">
              <a:extLst>
                <a:ext uri="{FF2B5EF4-FFF2-40B4-BE49-F238E27FC236}">
                  <a16:creationId xmlns:a16="http://schemas.microsoft.com/office/drawing/2014/main" xmlns="" id="{84DD4ACA-5C8B-4E57-8451-F2D19569C7C0}"/>
                </a:ext>
              </a:extLst>
            </p:cNvPr>
            <p:cNvSpPr/>
            <p:nvPr/>
          </p:nvSpPr>
          <p:spPr>
            <a:xfrm>
              <a:off x="6181902" y="2118197"/>
              <a:ext cx="1145716" cy="1401765"/>
            </a:xfrm>
            <a:custGeom>
              <a:avLst/>
              <a:gdLst>
                <a:gd name="connsiteX0" fmla="*/ 573529 w 1145716"/>
                <a:gd name="connsiteY0" fmla="*/ 0 h 1401765"/>
                <a:gd name="connsiteX1" fmla="*/ 485011 w 1145716"/>
                <a:gd name="connsiteY1" fmla="*/ 88094 h 1401765"/>
                <a:gd name="connsiteX2" fmla="*/ 485011 w 1145716"/>
                <a:gd name="connsiteY2" fmla="*/ 88117 h 1401765"/>
                <a:gd name="connsiteX3" fmla="*/ 485118 w 1145716"/>
                <a:gd name="connsiteY3" fmla="*/ 91026 h 1401765"/>
                <a:gd name="connsiteX4" fmla="*/ 485118 w 1145716"/>
                <a:gd name="connsiteY4" fmla="*/ 512782 h 1401765"/>
                <a:gd name="connsiteX5" fmla="*/ 412920 w 1145716"/>
                <a:gd name="connsiteY5" fmla="*/ 537078 h 1401765"/>
                <a:gd name="connsiteX6" fmla="*/ 412920 w 1145716"/>
                <a:gd name="connsiteY6" fmla="*/ 170355 h 1401765"/>
                <a:gd name="connsiteX7" fmla="*/ 413278 w 1145716"/>
                <a:gd name="connsiteY7" fmla="*/ 163193 h 1401765"/>
                <a:gd name="connsiteX8" fmla="*/ 329162 w 1145716"/>
                <a:gd name="connsiteY8" fmla="*/ 79451 h 1401765"/>
                <a:gd name="connsiteX9" fmla="*/ 329155 w 1145716"/>
                <a:gd name="connsiteY9" fmla="*/ 79451 h 1401765"/>
                <a:gd name="connsiteX10" fmla="*/ 245039 w 1145716"/>
                <a:gd name="connsiteY10" fmla="*/ 163185 h 1401765"/>
                <a:gd name="connsiteX11" fmla="*/ 245039 w 1145716"/>
                <a:gd name="connsiteY11" fmla="*/ 163193 h 1401765"/>
                <a:gd name="connsiteX12" fmla="*/ 245413 w 1145716"/>
                <a:gd name="connsiteY12" fmla="*/ 170477 h 1401765"/>
                <a:gd name="connsiteX13" fmla="*/ 245413 w 1145716"/>
                <a:gd name="connsiteY13" fmla="*/ 656433 h 1401765"/>
                <a:gd name="connsiteX14" fmla="*/ 236158 w 1145716"/>
                <a:gd name="connsiteY14" fmla="*/ 668927 h 1401765"/>
                <a:gd name="connsiteX15" fmla="*/ 0 w 1145716"/>
                <a:gd name="connsiteY15" fmla="*/ 681458 h 1401765"/>
                <a:gd name="connsiteX16" fmla="*/ 333313 w 1145716"/>
                <a:gd name="connsiteY16" fmla="*/ 1022313 h 1401765"/>
                <a:gd name="connsiteX17" fmla="*/ 333313 w 1145716"/>
                <a:gd name="connsiteY17" fmla="*/ 1401765 h 1401765"/>
                <a:gd name="connsiteX18" fmla="*/ 962248 w 1145716"/>
                <a:gd name="connsiteY18" fmla="*/ 1401765 h 1401765"/>
                <a:gd name="connsiteX19" fmla="*/ 962248 w 1145716"/>
                <a:gd name="connsiteY19" fmla="*/ 1045128 h 1401765"/>
                <a:gd name="connsiteX20" fmla="*/ 1145716 w 1145716"/>
                <a:gd name="connsiteY20" fmla="*/ 799894 h 1401765"/>
                <a:gd name="connsiteX21" fmla="*/ 1109071 w 1145716"/>
                <a:gd name="connsiteY21" fmla="*/ 680942 h 1401765"/>
                <a:gd name="connsiteX22" fmla="*/ 1109071 w 1145716"/>
                <a:gd name="connsiteY22" fmla="*/ 205930 h 1401765"/>
                <a:gd name="connsiteX23" fmla="*/ 1109522 w 1145716"/>
                <a:gd name="connsiteY23" fmla="*/ 197917 h 1401765"/>
                <a:gd name="connsiteX24" fmla="*/ 1032715 w 1145716"/>
                <a:gd name="connsiteY24" fmla="*/ 121459 h 1401765"/>
                <a:gd name="connsiteX25" fmla="*/ 955915 w 1145716"/>
                <a:gd name="connsiteY25" fmla="*/ 197917 h 1401765"/>
                <a:gd name="connsiteX26" fmla="*/ 956358 w 1145716"/>
                <a:gd name="connsiteY26" fmla="*/ 205391 h 1401765"/>
                <a:gd name="connsiteX27" fmla="*/ 956358 w 1145716"/>
                <a:gd name="connsiteY27" fmla="*/ 552063 h 1401765"/>
                <a:gd name="connsiteX28" fmla="*/ 905744 w 1145716"/>
                <a:gd name="connsiteY28" fmla="*/ 530060 h 1401765"/>
                <a:gd name="connsiteX29" fmla="*/ 905744 w 1145716"/>
                <a:gd name="connsiteY29" fmla="*/ 105130 h 1401765"/>
                <a:gd name="connsiteX30" fmla="*/ 905843 w 1145716"/>
                <a:gd name="connsiteY30" fmla="*/ 103086 h 1401765"/>
                <a:gd name="connsiteX31" fmla="*/ 817347 w 1145716"/>
                <a:gd name="connsiteY31" fmla="*/ 14985 h 1401765"/>
                <a:gd name="connsiteX32" fmla="*/ 728829 w 1145716"/>
                <a:gd name="connsiteY32" fmla="*/ 103079 h 1401765"/>
                <a:gd name="connsiteX33" fmla="*/ 728829 w 1145716"/>
                <a:gd name="connsiteY33" fmla="*/ 103086 h 1401765"/>
                <a:gd name="connsiteX34" fmla="*/ 728936 w 1145716"/>
                <a:gd name="connsiteY34" fmla="*/ 105988 h 1401765"/>
                <a:gd name="connsiteX35" fmla="*/ 728936 w 1145716"/>
                <a:gd name="connsiteY35" fmla="*/ 491379 h 1401765"/>
                <a:gd name="connsiteX36" fmla="*/ 668510 w 1145716"/>
                <a:gd name="connsiteY36" fmla="*/ 488554 h 1401765"/>
                <a:gd name="connsiteX37" fmla="*/ 661926 w 1145716"/>
                <a:gd name="connsiteY37" fmla="*/ 488706 h 1401765"/>
                <a:gd name="connsiteX38" fmla="*/ 661926 w 1145716"/>
                <a:gd name="connsiteY38" fmla="*/ 90160 h 1401765"/>
                <a:gd name="connsiteX39" fmla="*/ 662025 w 1145716"/>
                <a:gd name="connsiteY39" fmla="*/ 88117 h 1401765"/>
                <a:gd name="connsiteX40" fmla="*/ 573529 w 1145716"/>
                <a:gd name="connsiteY40" fmla="*/ 0 h 1401765"/>
                <a:gd name="connsiteX41" fmla="*/ 573529 w 1145716"/>
                <a:gd name="connsiteY41" fmla="*/ 0 h 140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5716" h="1401765">
                  <a:moveTo>
                    <a:pt x="573529" y="0"/>
                  </a:moveTo>
                  <a:cubicBezTo>
                    <a:pt x="524647" y="0"/>
                    <a:pt x="485019" y="39441"/>
                    <a:pt x="485011" y="88094"/>
                  </a:cubicBezTo>
                  <a:cubicBezTo>
                    <a:pt x="485011" y="88102"/>
                    <a:pt x="485011" y="88109"/>
                    <a:pt x="485011" y="88117"/>
                  </a:cubicBezTo>
                  <a:cubicBezTo>
                    <a:pt x="485034" y="89089"/>
                    <a:pt x="485065" y="90053"/>
                    <a:pt x="485118" y="91026"/>
                  </a:cubicBezTo>
                  <a:lnTo>
                    <a:pt x="485118" y="512782"/>
                  </a:lnTo>
                  <a:cubicBezTo>
                    <a:pt x="460032" y="519526"/>
                    <a:pt x="435885" y="527653"/>
                    <a:pt x="412920" y="537078"/>
                  </a:cubicBezTo>
                  <a:lnTo>
                    <a:pt x="412920" y="170355"/>
                  </a:lnTo>
                  <a:cubicBezTo>
                    <a:pt x="413141" y="167970"/>
                    <a:pt x="413263" y="165585"/>
                    <a:pt x="413278" y="163193"/>
                  </a:cubicBezTo>
                  <a:cubicBezTo>
                    <a:pt x="413278" y="116947"/>
                    <a:pt x="375619" y="79451"/>
                    <a:pt x="329162" y="79451"/>
                  </a:cubicBezTo>
                  <a:cubicBezTo>
                    <a:pt x="329162" y="79451"/>
                    <a:pt x="329162" y="79451"/>
                    <a:pt x="329155" y="79451"/>
                  </a:cubicBezTo>
                  <a:cubicBezTo>
                    <a:pt x="282698" y="79451"/>
                    <a:pt x="245039" y="116940"/>
                    <a:pt x="245039" y="163185"/>
                  </a:cubicBezTo>
                  <a:cubicBezTo>
                    <a:pt x="245039" y="163185"/>
                    <a:pt x="245039" y="163185"/>
                    <a:pt x="245039" y="163193"/>
                  </a:cubicBezTo>
                  <a:cubicBezTo>
                    <a:pt x="245054" y="165623"/>
                    <a:pt x="245184" y="168054"/>
                    <a:pt x="245413" y="170477"/>
                  </a:cubicBezTo>
                  <a:lnTo>
                    <a:pt x="245413" y="656433"/>
                  </a:lnTo>
                  <a:cubicBezTo>
                    <a:pt x="242185" y="660549"/>
                    <a:pt x="239103" y="664711"/>
                    <a:pt x="236158" y="668927"/>
                  </a:cubicBezTo>
                  <a:cubicBezTo>
                    <a:pt x="151020" y="717041"/>
                    <a:pt x="0" y="681458"/>
                    <a:pt x="0" y="681458"/>
                  </a:cubicBezTo>
                  <a:cubicBezTo>
                    <a:pt x="0" y="681458"/>
                    <a:pt x="149837" y="970181"/>
                    <a:pt x="333313" y="1022313"/>
                  </a:cubicBezTo>
                  <a:lnTo>
                    <a:pt x="333313" y="1401765"/>
                  </a:lnTo>
                  <a:lnTo>
                    <a:pt x="962248" y="1401765"/>
                  </a:lnTo>
                  <a:lnTo>
                    <a:pt x="962248" y="1045128"/>
                  </a:lnTo>
                  <a:cubicBezTo>
                    <a:pt x="1077981" y="986153"/>
                    <a:pt x="1145655" y="895697"/>
                    <a:pt x="1145716" y="799894"/>
                  </a:cubicBezTo>
                  <a:cubicBezTo>
                    <a:pt x="1145579" y="759056"/>
                    <a:pt x="1133127" y="718636"/>
                    <a:pt x="1109071" y="680942"/>
                  </a:cubicBezTo>
                  <a:lnTo>
                    <a:pt x="1109071" y="205930"/>
                  </a:lnTo>
                  <a:cubicBezTo>
                    <a:pt x="1109361" y="203264"/>
                    <a:pt x="1109514" y="200591"/>
                    <a:pt x="1109522" y="197917"/>
                  </a:cubicBezTo>
                  <a:cubicBezTo>
                    <a:pt x="1109522" y="155689"/>
                    <a:pt x="1075135" y="121459"/>
                    <a:pt x="1032715" y="121459"/>
                  </a:cubicBezTo>
                  <a:cubicBezTo>
                    <a:pt x="990302" y="121459"/>
                    <a:pt x="955915" y="155689"/>
                    <a:pt x="955915" y="197917"/>
                  </a:cubicBezTo>
                  <a:cubicBezTo>
                    <a:pt x="955938" y="200416"/>
                    <a:pt x="956091" y="202907"/>
                    <a:pt x="956358" y="205391"/>
                  </a:cubicBezTo>
                  <a:lnTo>
                    <a:pt x="956358" y="552063"/>
                  </a:lnTo>
                  <a:cubicBezTo>
                    <a:pt x="940222" y="544035"/>
                    <a:pt x="923314" y="536683"/>
                    <a:pt x="905744" y="530060"/>
                  </a:cubicBezTo>
                  <a:lnTo>
                    <a:pt x="905744" y="105130"/>
                  </a:lnTo>
                  <a:cubicBezTo>
                    <a:pt x="905782" y="104446"/>
                    <a:pt x="905820" y="103762"/>
                    <a:pt x="905843" y="103086"/>
                  </a:cubicBezTo>
                  <a:cubicBezTo>
                    <a:pt x="905843" y="54426"/>
                    <a:pt x="866222" y="14985"/>
                    <a:pt x="817347" y="14985"/>
                  </a:cubicBezTo>
                  <a:cubicBezTo>
                    <a:pt x="768465" y="14977"/>
                    <a:pt x="728837" y="54418"/>
                    <a:pt x="728829" y="103079"/>
                  </a:cubicBezTo>
                  <a:cubicBezTo>
                    <a:pt x="728829" y="103079"/>
                    <a:pt x="728829" y="103079"/>
                    <a:pt x="728829" y="103086"/>
                  </a:cubicBezTo>
                  <a:cubicBezTo>
                    <a:pt x="728852" y="104051"/>
                    <a:pt x="728883" y="105023"/>
                    <a:pt x="728936" y="105988"/>
                  </a:cubicBezTo>
                  <a:lnTo>
                    <a:pt x="728936" y="491379"/>
                  </a:lnTo>
                  <a:cubicBezTo>
                    <a:pt x="708908" y="489602"/>
                    <a:pt x="688721" y="488660"/>
                    <a:pt x="668510" y="488554"/>
                  </a:cubicBezTo>
                  <a:cubicBezTo>
                    <a:pt x="666313" y="488599"/>
                    <a:pt x="664115" y="488645"/>
                    <a:pt x="661926" y="488706"/>
                  </a:cubicBezTo>
                  <a:lnTo>
                    <a:pt x="661926" y="90160"/>
                  </a:lnTo>
                  <a:cubicBezTo>
                    <a:pt x="661964" y="89484"/>
                    <a:pt x="662002" y="88800"/>
                    <a:pt x="662025" y="88117"/>
                  </a:cubicBezTo>
                  <a:cubicBezTo>
                    <a:pt x="662032" y="39456"/>
                    <a:pt x="622412" y="8"/>
                    <a:pt x="573529" y="0"/>
                  </a:cubicBezTo>
                  <a:cubicBezTo>
                    <a:pt x="573529" y="0"/>
                    <a:pt x="573529" y="0"/>
                    <a:pt x="573529" y="0"/>
                  </a:cubicBezTo>
                  <a:close/>
                </a:path>
              </a:pathLst>
            </a:custGeom>
            <a:solidFill>
              <a:srgbClr val="000000"/>
            </a:solidFill>
            <a:ln w="5712" cap="flat">
              <a:solidFill>
                <a:srgbClr val="000000"/>
              </a:solidFill>
              <a:prstDash val="solid"/>
              <a:miter/>
            </a:ln>
          </p:spPr>
          <p:txBody>
            <a:bodyPr rtlCol="0" anchor="ctr"/>
            <a:lstStyle/>
            <a:p>
              <a:endParaRPr lang="en-US"/>
            </a:p>
          </p:txBody>
        </p:sp>
      </p:grpSp>
      <p:grpSp>
        <p:nvGrpSpPr>
          <p:cNvPr id="13" name="Group 12" descr="Image of automatic push button with ISA symbol to open a doior.">
            <a:extLst>
              <a:ext uri="{FF2B5EF4-FFF2-40B4-BE49-F238E27FC236}">
                <a16:creationId xmlns:a16="http://schemas.microsoft.com/office/drawing/2014/main" xmlns="" id="{5BD1C5DE-FF6B-4C16-91A0-9EC1C24E9B6C}"/>
              </a:ext>
            </a:extLst>
          </p:cNvPr>
          <p:cNvGrpSpPr>
            <a:grpSpLocks noChangeAspect="1"/>
          </p:cNvGrpSpPr>
          <p:nvPr/>
        </p:nvGrpSpPr>
        <p:grpSpPr>
          <a:xfrm>
            <a:off x="7116762" y="3488828"/>
            <a:ext cx="2743200" cy="2743200"/>
            <a:chOff x="6157913" y="3486150"/>
            <a:chExt cx="1976437" cy="1905000"/>
          </a:xfrm>
        </p:grpSpPr>
        <p:sp>
          <p:nvSpPr>
            <p:cNvPr id="11" name="Rectangle: Rounded Corners 10">
              <a:extLst>
                <a:ext uri="{FF2B5EF4-FFF2-40B4-BE49-F238E27FC236}">
                  <a16:creationId xmlns:a16="http://schemas.microsoft.com/office/drawing/2014/main" xmlns="" id="{FF401219-64ED-45BE-B546-B5B027E1AB60}"/>
                </a:ext>
              </a:extLst>
            </p:cNvPr>
            <p:cNvSpPr/>
            <p:nvPr/>
          </p:nvSpPr>
          <p:spPr>
            <a:xfrm>
              <a:off x="6157913" y="3486150"/>
              <a:ext cx="1976437" cy="1905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A536342D-FA45-4E31-ACDF-246065A34C74}"/>
                </a:ext>
              </a:extLst>
            </p:cNvPr>
            <p:cNvSpPr txBox="1"/>
            <p:nvPr/>
          </p:nvSpPr>
          <p:spPr>
            <a:xfrm>
              <a:off x="6366866" y="4876801"/>
              <a:ext cx="1558530" cy="461665"/>
            </a:xfrm>
            <a:prstGeom prst="rect">
              <a:avLst/>
            </a:prstGeom>
            <a:noFill/>
          </p:spPr>
          <p:txBody>
            <a:bodyPr wrap="square" rtlCol="0">
              <a:spAutoFit/>
            </a:bodyPr>
            <a:lstStyle/>
            <a:p>
              <a:pPr algn="ctr"/>
              <a:r>
                <a:rPr lang="en-US" sz="2400">
                  <a:latin typeface="Arial Black" panose="020B0A04020102020204" pitchFamily="34" charset="0"/>
                </a:rPr>
                <a:t>PUSH</a:t>
              </a:r>
            </a:p>
          </p:txBody>
        </p:sp>
        <p:pic>
          <p:nvPicPr>
            <p:cNvPr id="1026" name="Picture 2">
              <a:extLst>
                <a:ext uri="{FF2B5EF4-FFF2-40B4-BE49-F238E27FC236}">
                  <a16:creationId xmlns:a16="http://schemas.microsoft.com/office/drawing/2014/main" xmlns="" id="{259D0210-E3FA-4AA0-B765-D866DBEF2F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8321" y="3639043"/>
              <a:ext cx="1038822" cy="118507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Slide Number Placeholder 4">
            <a:extLst>
              <a:ext uri="{FF2B5EF4-FFF2-40B4-BE49-F238E27FC236}">
                <a16:creationId xmlns:a16="http://schemas.microsoft.com/office/drawing/2014/main" xmlns="" id="{A4FA558D-821E-4D3D-B087-339E225B792A}"/>
              </a:ext>
            </a:extLst>
          </p:cNvPr>
          <p:cNvSpPr>
            <a:spLocks noGrp="1"/>
          </p:cNvSpPr>
          <p:nvPr>
            <p:ph type="sldNum" sz="quarter" idx="12"/>
          </p:nvPr>
        </p:nvSpPr>
        <p:spPr/>
        <p:txBody>
          <a:bodyPr/>
          <a:lstStyle/>
          <a:p>
            <a:fld id="{ACE203BA-D97E-4452-8126-3C27CACD36C8}" type="slidenum">
              <a:rPr lang="en-US" smtClean="0"/>
              <a:t>73</a:t>
            </a:fld>
            <a:endParaRPr lang="en-US"/>
          </a:p>
        </p:txBody>
      </p:sp>
      <p:sp>
        <p:nvSpPr>
          <p:cNvPr id="4" name="Rectangle 3">
            <a:extLst>
              <a:ext uri="{FF2B5EF4-FFF2-40B4-BE49-F238E27FC236}">
                <a16:creationId xmlns:a16="http://schemas.microsoft.com/office/drawing/2014/main" xmlns="" id="{C436B5DE-9AD8-497F-B776-3BD8D317DEEC}"/>
              </a:ext>
              <a:ext uri="{C183D7F6-B498-43B3-948B-1728B52AA6E4}">
                <adec:decorative xmlns:adec="http://schemas.microsoft.com/office/drawing/2017/decorative" xmlns="" val="1"/>
              </a:ext>
            </a:extLst>
          </p:cNvPr>
          <p:cNvSpPr/>
          <p:nvPr/>
        </p:nvSpPr>
        <p:spPr>
          <a:xfrm>
            <a:off x="8699500" y="508000"/>
            <a:ext cx="3186262" cy="2743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9173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E642F1-CB38-4FF3-A412-DBA1F64317A4}"/>
              </a:ext>
            </a:extLst>
          </p:cNvPr>
          <p:cNvSpPr>
            <a:spLocks noGrp="1"/>
          </p:cNvSpPr>
          <p:nvPr>
            <p:ph type="title"/>
          </p:nvPr>
        </p:nvSpPr>
        <p:spPr>
          <a:xfrm>
            <a:off x="227161" y="224287"/>
            <a:ext cx="4343400" cy="1371600"/>
          </a:xfrm>
          <a:prstGeom prst="rect">
            <a:avLst/>
          </a:prstGeom>
        </p:spPr>
        <p:txBody>
          <a:bodyPr anchor="b">
            <a:normAutofit/>
          </a:bodyPr>
          <a:lstStyle/>
          <a:p>
            <a:r>
              <a:rPr lang="en-US" b="1"/>
              <a:t>Communication (M306)</a:t>
            </a:r>
            <a:endParaRPr lang="en-US"/>
          </a:p>
        </p:txBody>
      </p:sp>
      <p:sp>
        <p:nvSpPr>
          <p:cNvPr id="3" name="Content Placeholder 2">
            <a:extLst>
              <a:ext uri="{FF2B5EF4-FFF2-40B4-BE49-F238E27FC236}">
                <a16:creationId xmlns:a16="http://schemas.microsoft.com/office/drawing/2014/main" xmlns="" id="{21C35A02-B5E4-49D6-874C-BD67EF0E9EDA}"/>
              </a:ext>
            </a:extLst>
          </p:cNvPr>
          <p:cNvSpPr>
            <a:spLocks noGrp="1"/>
          </p:cNvSpPr>
          <p:nvPr>
            <p:ph sz="half" idx="2"/>
          </p:nvPr>
        </p:nvSpPr>
        <p:spPr>
          <a:xfrm>
            <a:off x="227162" y="1595887"/>
            <a:ext cx="4343400" cy="4343400"/>
          </a:xfrm>
          <a:prstGeom prst="rect">
            <a:avLst/>
          </a:prstGeom>
        </p:spPr>
        <p:txBody>
          <a:bodyPr>
            <a:normAutofit/>
          </a:bodyPr>
          <a:lstStyle/>
          <a:p>
            <a:r>
              <a:rPr lang="en-US"/>
              <a:t>Information Communicated through the equipment</a:t>
            </a:r>
          </a:p>
          <a:p>
            <a:r>
              <a:rPr lang="en-US"/>
              <a:t>Information provided in at least two methods: </a:t>
            </a:r>
          </a:p>
          <a:p>
            <a:pPr lvl="1"/>
            <a:r>
              <a:rPr lang="en-US" sz="2800"/>
              <a:t>audible</a:t>
            </a:r>
          </a:p>
          <a:p>
            <a:pPr lvl="1"/>
            <a:r>
              <a:rPr lang="en-US" sz="2800"/>
              <a:t>visible</a:t>
            </a:r>
          </a:p>
          <a:p>
            <a:pPr lvl="1"/>
            <a:r>
              <a:rPr lang="en-US" sz="2800"/>
              <a:t>tactile</a:t>
            </a:r>
          </a:p>
        </p:txBody>
      </p:sp>
      <p:pic>
        <p:nvPicPr>
          <p:cNvPr id="11" name="Picture 6" descr="image of a MRI machine showing a panel at the top of the machine where information is communicated  (.)showing how information is communicated through the equipment">
            <a:extLst>
              <a:ext uri="{FF2B5EF4-FFF2-40B4-BE49-F238E27FC236}">
                <a16:creationId xmlns:a16="http://schemas.microsoft.com/office/drawing/2014/main" xmlns="" id="{66507F4A-400E-4627-816D-B15DDA1A0C61}"/>
              </a:ext>
            </a:extLst>
          </p:cNvPr>
          <p:cNvPicPr>
            <a:picLocks noGrp="1" noChangeAspect="1"/>
          </p:cNvPicPr>
          <p:nvPr>
            <p:ph idx="1"/>
          </p:nvPr>
        </p:nvPicPr>
        <p:blipFill>
          <a:blip r:embed="rId3"/>
          <a:stretch>
            <a:fillRect/>
          </a:stretch>
        </p:blipFill>
        <p:spPr>
          <a:xfrm>
            <a:off x="6177905" y="224287"/>
            <a:ext cx="4557712" cy="5715000"/>
          </a:xfrm>
          <a:prstGeom prst="rect">
            <a:avLst/>
          </a:prstGeom>
          <a:noFill/>
        </p:spPr>
      </p:pic>
      <p:sp>
        <p:nvSpPr>
          <p:cNvPr id="5" name="Slide Number Placeholder 4">
            <a:extLst>
              <a:ext uri="{FF2B5EF4-FFF2-40B4-BE49-F238E27FC236}">
                <a16:creationId xmlns:a16="http://schemas.microsoft.com/office/drawing/2014/main" xmlns="" id="{68651C5B-753C-4AB9-8BB0-E7747EE1511A}"/>
              </a:ext>
            </a:extLst>
          </p:cNvPr>
          <p:cNvSpPr>
            <a:spLocks noGrp="1"/>
          </p:cNvSpPr>
          <p:nvPr>
            <p:ph type="sldNum" sz="quarter" idx="12"/>
          </p:nvPr>
        </p:nvSpPr>
        <p:spPr>
          <a:xfrm>
            <a:off x="10903789" y="6355032"/>
            <a:ext cx="981972" cy="365125"/>
          </a:xfrm>
          <a:prstGeom prst="rect">
            <a:avLst/>
          </a:prstGeom>
        </p:spPr>
        <p:txBody>
          <a:bodyPr anchor="ctr">
            <a:normAutofit fontScale="85000" lnSpcReduction="20000"/>
          </a:bodyPr>
          <a:lstStyle/>
          <a:p>
            <a:pPr>
              <a:spcAft>
                <a:spcPts val="600"/>
              </a:spcAft>
            </a:pPr>
            <a:fld id="{ACE203BA-D97E-4452-8126-3C27CACD36C8}" type="slidenum">
              <a:rPr lang="en-US" smtClean="0"/>
              <a:pPr>
                <a:spcAft>
                  <a:spcPts val="600"/>
                </a:spcAft>
              </a:pPr>
              <a:t>74</a:t>
            </a:fld>
            <a:endParaRPr lang="en-US"/>
          </a:p>
        </p:txBody>
      </p:sp>
    </p:spTree>
    <p:extLst>
      <p:ext uri="{BB962C8B-B14F-4D97-AF65-F5344CB8AC3E}">
        <p14:creationId xmlns:p14="http://schemas.microsoft.com/office/powerpoint/2010/main" val="15031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descr="Highlighted in blue:  image of automatic push button to open a door">
            <a:extLst>
              <a:ext uri="{FF2B5EF4-FFF2-40B4-BE49-F238E27FC236}">
                <a16:creationId xmlns:a16="http://schemas.microsoft.com/office/drawing/2014/main" xmlns="" id="{5BD1C5DE-FF6B-4C16-91A0-9EC1C24E9B6C}"/>
              </a:ext>
            </a:extLst>
          </p:cNvPr>
          <p:cNvGrpSpPr>
            <a:grpSpLocks noChangeAspect="1"/>
          </p:cNvGrpSpPr>
          <p:nvPr/>
        </p:nvGrpSpPr>
        <p:grpSpPr>
          <a:xfrm>
            <a:off x="7052754" y="3585475"/>
            <a:ext cx="2743200" cy="2743200"/>
            <a:chOff x="6157913" y="3486150"/>
            <a:chExt cx="1976437" cy="1905000"/>
          </a:xfrm>
        </p:grpSpPr>
        <p:sp>
          <p:nvSpPr>
            <p:cNvPr id="11" name="Rectangle: Rounded Corners 10">
              <a:extLst>
                <a:ext uri="{FF2B5EF4-FFF2-40B4-BE49-F238E27FC236}">
                  <a16:creationId xmlns:a16="http://schemas.microsoft.com/office/drawing/2014/main" xmlns="" id="{FF401219-64ED-45BE-B546-B5B027E1AB60}"/>
                </a:ext>
              </a:extLst>
            </p:cNvPr>
            <p:cNvSpPr/>
            <p:nvPr/>
          </p:nvSpPr>
          <p:spPr>
            <a:xfrm>
              <a:off x="6157913" y="3486150"/>
              <a:ext cx="1976437" cy="1905000"/>
            </a:xfrm>
            <a:prstGeom prst="roundRect">
              <a:avLst/>
            </a:prstGeom>
            <a:noFill/>
            <a:ln>
              <a:solidFill>
                <a:srgbClr val="2E6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A536342D-FA45-4E31-ACDF-246065A34C74}"/>
                </a:ext>
              </a:extLst>
            </p:cNvPr>
            <p:cNvSpPr txBox="1"/>
            <p:nvPr/>
          </p:nvSpPr>
          <p:spPr>
            <a:xfrm>
              <a:off x="6366866" y="4876801"/>
              <a:ext cx="1558530" cy="320601"/>
            </a:xfrm>
            <a:prstGeom prst="rect">
              <a:avLst/>
            </a:prstGeom>
            <a:noFill/>
            <a:ln>
              <a:noFill/>
            </a:ln>
          </p:spPr>
          <p:txBody>
            <a:bodyPr wrap="square" rtlCol="0">
              <a:spAutoFit/>
            </a:bodyPr>
            <a:lstStyle/>
            <a:p>
              <a:pPr algn="ctr"/>
              <a:r>
                <a:rPr lang="en-US" sz="2400">
                  <a:solidFill>
                    <a:srgbClr val="2E6CA4"/>
                  </a:solidFill>
                  <a:latin typeface="Arial Black" panose="020B0A04020102020204" pitchFamily="34" charset="0"/>
                </a:rPr>
                <a:t>PUSH</a:t>
              </a:r>
            </a:p>
          </p:txBody>
        </p:sp>
        <p:pic>
          <p:nvPicPr>
            <p:cNvPr id="1026" name="Picture 2">
              <a:extLst>
                <a:ext uri="{FF2B5EF4-FFF2-40B4-BE49-F238E27FC236}">
                  <a16:creationId xmlns:a16="http://schemas.microsoft.com/office/drawing/2014/main" xmlns="" id="{259D0210-E3FA-4AA0-B765-D866DBEF2FA2}"/>
                </a:ext>
              </a:extLst>
            </p:cNvPr>
            <p:cNvPicPr>
              <a:picLocks noChangeAspect="1" noChangeArrowheads="1"/>
            </p:cNvPicPr>
            <p:nvPr/>
          </p:nvPicPr>
          <p:blipFill>
            <a:blip r:embed="rId3" cstate="print">
              <a:duotone>
                <a:srgbClr val="5B9BD5">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6664798" y="3628856"/>
              <a:ext cx="1038822" cy="1185074"/>
            </a:xfrm>
            <a:prstGeom prst="rect">
              <a:avLst/>
            </a:prstGeom>
            <a:solidFill>
              <a:srgbClr val="FFFFFF"/>
            </a:solidFill>
            <a:ln>
              <a:noFill/>
            </a:ln>
          </p:spPr>
        </p:pic>
      </p:grpSp>
      <p:sp>
        <p:nvSpPr>
          <p:cNvPr id="2" name="Title 1">
            <a:extLst>
              <a:ext uri="{FF2B5EF4-FFF2-40B4-BE49-F238E27FC236}">
                <a16:creationId xmlns:a16="http://schemas.microsoft.com/office/drawing/2014/main" xmlns="" id="{08A887A1-C7A3-4E6D-B603-10683D8EEDFD}"/>
              </a:ext>
            </a:extLst>
          </p:cNvPr>
          <p:cNvSpPr>
            <a:spLocks noGrp="1"/>
          </p:cNvSpPr>
          <p:nvPr>
            <p:ph type="title"/>
          </p:nvPr>
        </p:nvSpPr>
        <p:spPr/>
        <p:txBody>
          <a:bodyPr/>
          <a:lstStyle/>
          <a:p>
            <a:r>
              <a:rPr lang="en-US"/>
              <a:t>Chapter 3</a:t>
            </a:r>
          </a:p>
        </p:txBody>
      </p:sp>
      <p:sp>
        <p:nvSpPr>
          <p:cNvPr id="18" name="Rectangle: Rounded Corners 17">
            <a:extLst>
              <a:ext uri="{FF2B5EF4-FFF2-40B4-BE49-F238E27FC236}">
                <a16:creationId xmlns:a16="http://schemas.microsoft.com/office/drawing/2014/main" xmlns="" id="{3BDD0030-5E31-4742-9D61-CEF99AD4BF54}"/>
              </a:ext>
              <a:ext uri="{C183D7F6-B498-43B3-948B-1728B52AA6E4}">
                <adec:decorative xmlns:adec="http://schemas.microsoft.com/office/drawing/2017/decorative" xmlns="" val="1"/>
              </a:ext>
            </a:extLst>
          </p:cNvPr>
          <p:cNvSpPr/>
          <p:nvPr/>
        </p:nvSpPr>
        <p:spPr>
          <a:xfrm>
            <a:off x="129096" y="5371612"/>
            <a:ext cx="4533900" cy="6780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84FF601F-C8D1-48A7-AB0A-DC5F76F86507}"/>
              </a:ext>
            </a:extLst>
          </p:cNvPr>
          <p:cNvSpPr>
            <a:spLocks noGrp="1"/>
          </p:cNvSpPr>
          <p:nvPr>
            <p:ph idx="1"/>
          </p:nvPr>
        </p:nvSpPr>
        <p:spPr/>
        <p:txBody>
          <a:bodyPr/>
          <a:lstStyle/>
          <a:p>
            <a:r>
              <a:rPr lang="en-US"/>
              <a:t>Supine, prone, or side-lying positions (M301)</a:t>
            </a:r>
          </a:p>
          <a:p>
            <a:r>
              <a:rPr lang="en-US"/>
              <a:t>Seated position (M302)</a:t>
            </a:r>
          </a:p>
          <a:p>
            <a:r>
              <a:rPr lang="en-US"/>
              <a:t>Seated in a wheelchair (M303)</a:t>
            </a:r>
          </a:p>
          <a:p>
            <a:r>
              <a:rPr lang="en-US"/>
              <a:t>Standing position (M304)</a:t>
            </a:r>
          </a:p>
          <a:p>
            <a:r>
              <a:rPr lang="en-US"/>
              <a:t>Supports (M305)</a:t>
            </a:r>
          </a:p>
          <a:p>
            <a:r>
              <a:rPr lang="en-US"/>
              <a:t>Communication (M306)</a:t>
            </a:r>
          </a:p>
          <a:p>
            <a:r>
              <a:rPr lang="en-US" b="1">
                <a:solidFill>
                  <a:schemeClr val="accent1"/>
                </a:solidFill>
              </a:rPr>
              <a:t>Operable parts (M307)</a:t>
            </a:r>
          </a:p>
          <a:p>
            <a:endParaRPr lang="en-US"/>
          </a:p>
        </p:txBody>
      </p:sp>
      <p:grpSp>
        <p:nvGrpSpPr>
          <p:cNvPr id="22" name="Graphic 16" descr="Image of hand grabbing a support bar.">
            <a:extLst>
              <a:ext uri="{FF2B5EF4-FFF2-40B4-BE49-F238E27FC236}">
                <a16:creationId xmlns:a16="http://schemas.microsoft.com/office/drawing/2014/main" xmlns="" id="{2C24607F-9379-48F5-BE91-81CAF6644BF2}"/>
              </a:ext>
            </a:extLst>
          </p:cNvPr>
          <p:cNvGrpSpPr>
            <a:grpSpLocks noChangeAspect="1"/>
          </p:cNvGrpSpPr>
          <p:nvPr/>
        </p:nvGrpSpPr>
        <p:grpSpPr>
          <a:xfrm rot="5400000">
            <a:off x="5207520" y="1287543"/>
            <a:ext cx="2188400" cy="1388852"/>
            <a:chOff x="5756788" y="2118197"/>
            <a:chExt cx="2208748" cy="1401765"/>
          </a:xfrm>
        </p:grpSpPr>
        <p:grpSp>
          <p:nvGrpSpPr>
            <p:cNvPr id="23" name="Graphic 16">
              <a:extLst>
                <a:ext uri="{FF2B5EF4-FFF2-40B4-BE49-F238E27FC236}">
                  <a16:creationId xmlns:a16="http://schemas.microsoft.com/office/drawing/2014/main" xmlns="" id="{2C24607F-9379-48F5-BE91-81CAF6644BF2}"/>
                </a:ext>
              </a:extLst>
            </p:cNvPr>
            <p:cNvGrpSpPr/>
            <p:nvPr/>
          </p:nvGrpSpPr>
          <p:grpSpPr>
            <a:xfrm>
              <a:off x="5756788" y="2352790"/>
              <a:ext cx="2208748" cy="375938"/>
              <a:chOff x="5756788" y="2352790"/>
              <a:chExt cx="2208748" cy="375938"/>
            </a:xfrm>
            <a:solidFill>
              <a:srgbClr val="000000"/>
            </a:solidFill>
          </p:grpSpPr>
          <p:sp>
            <p:nvSpPr>
              <p:cNvPr id="24" name="Freeform: Shape 23">
                <a:extLst>
                  <a:ext uri="{FF2B5EF4-FFF2-40B4-BE49-F238E27FC236}">
                    <a16:creationId xmlns:a16="http://schemas.microsoft.com/office/drawing/2014/main" xmlns="" id="{913CA96F-AB49-4A03-8FEE-735F8B3650F1}"/>
                  </a:ext>
                </a:extLst>
              </p:cNvPr>
              <p:cNvSpPr/>
              <p:nvPr/>
            </p:nvSpPr>
            <p:spPr>
              <a:xfrm>
                <a:off x="5756788" y="2352790"/>
                <a:ext cx="579834" cy="375938"/>
              </a:xfrm>
              <a:custGeom>
                <a:avLst/>
                <a:gdLst>
                  <a:gd name="connsiteX0" fmla="*/ 0 w 579834"/>
                  <a:gd name="connsiteY0" fmla="*/ 0 h 375938"/>
                  <a:gd name="connsiteX1" fmla="*/ 579835 w 579834"/>
                  <a:gd name="connsiteY1" fmla="*/ 0 h 375938"/>
                  <a:gd name="connsiteX2" fmla="*/ 579835 w 579834"/>
                  <a:gd name="connsiteY2" fmla="*/ 375939 h 375938"/>
                  <a:gd name="connsiteX3" fmla="*/ 0 w 579834"/>
                  <a:gd name="connsiteY3" fmla="*/ 375939 h 375938"/>
                </a:gdLst>
                <a:ahLst/>
                <a:cxnLst>
                  <a:cxn ang="0">
                    <a:pos x="connsiteX0" y="connsiteY0"/>
                  </a:cxn>
                  <a:cxn ang="0">
                    <a:pos x="connsiteX1" y="connsiteY1"/>
                  </a:cxn>
                  <a:cxn ang="0">
                    <a:pos x="connsiteX2" y="connsiteY2"/>
                  </a:cxn>
                  <a:cxn ang="0">
                    <a:pos x="connsiteX3" y="connsiteY3"/>
                  </a:cxn>
                </a:cxnLst>
                <a:rect l="l" t="t" r="r" b="b"/>
                <a:pathLst>
                  <a:path w="579834" h="375938">
                    <a:moveTo>
                      <a:pt x="0" y="0"/>
                    </a:moveTo>
                    <a:lnTo>
                      <a:pt x="579835" y="0"/>
                    </a:lnTo>
                    <a:lnTo>
                      <a:pt x="579835" y="375939"/>
                    </a:lnTo>
                    <a:lnTo>
                      <a:pt x="0" y="375939"/>
                    </a:lnTo>
                    <a:close/>
                  </a:path>
                </a:pathLst>
              </a:custGeom>
              <a:solidFill>
                <a:srgbClr val="000000"/>
              </a:solidFill>
              <a:ln w="5724" cap="flat">
                <a:solidFill>
                  <a:srgbClr val="00000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8080A4FF-9015-4A31-B7B5-80171E6C030E}"/>
                  </a:ext>
                </a:extLst>
              </p:cNvPr>
              <p:cNvSpPr/>
              <p:nvPr/>
            </p:nvSpPr>
            <p:spPr>
              <a:xfrm>
                <a:off x="7385702" y="2352790"/>
                <a:ext cx="579834" cy="375938"/>
              </a:xfrm>
              <a:custGeom>
                <a:avLst/>
                <a:gdLst>
                  <a:gd name="connsiteX0" fmla="*/ 0 w 579834"/>
                  <a:gd name="connsiteY0" fmla="*/ 0 h 375938"/>
                  <a:gd name="connsiteX1" fmla="*/ 579835 w 579834"/>
                  <a:gd name="connsiteY1" fmla="*/ 0 h 375938"/>
                  <a:gd name="connsiteX2" fmla="*/ 579835 w 579834"/>
                  <a:gd name="connsiteY2" fmla="*/ 375939 h 375938"/>
                  <a:gd name="connsiteX3" fmla="*/ 0 w 579834"/>
                  <a:gd name="connsiteY3" fmla="*/ 375939 h 375938"/>
                </a:gdLst>
                <a:ahLst/>
                <a:cxnLst>
                  <a:cxn ang="0">
                    <a:pos x="connsiteX0" y="connsiteY0"/>
                  </a:cxn>
                  <a:cxn ang="0">
                    <a:pos x="connsiteX1" y="connsiteY1"/>
                  </a:cxn>
                  <a:cxn ang="0">
                    <a:pos x="connsiteX2" y="connsiteY2"/>
                  </a:cxn>
                  <a:cxn ang="0">
                    <a:pos x="connsiteX3" y="connsiteY3"/>
                  </a:cxn>
                </a:cxnLst>
                <a:rect l="l" t="t" r="r" b="b"/>
                <a:pathLst>
                  <a:path w="579834" h="375938">
                    <a:moveTo>
                      <a:pt x="0" y="0"/>
                    </a:moveTo>
                    <a:lnTo>
                      <a:pt x="579835" y="0"/>
                    </a:lnTo>
                    <a:lnTo>
                      <a:pt x="579835" y="375939"/>
                    </a:lnTo>
                    <a:lnTo>
                      <a:pt x="0" y="375939"/>
                    </a:lnTo>
                    <a:close/>
                  </a:path>
                </a:pathLst>
              </a:custGeom>
              <a:solidFill>
                <a:srgbClr val="000000"/>
              </a:solidFill>
              <a:ln w="5724" cap="flat">
                <a:solidFill>
                  <a:srgbClr val="000000"/>
                </a:solidFill>
                <a:prstDash val="solid"/>
                <a:miter/>
              </a:ln>
            </p:spPr>
            <p:txBody>
              <a:bodyPr rtlCol="0" anchor="ctr"/>
              <a:lstStyle/>
              <a:p>
                <a:endParaRPr lang="en-US"/>
              </a:p>
            </p:txBody>
          </p:sp>
        </p:grpSp>
        <p:sp>
          <p:nvSpPr>
            <p:cNvPr id="26" name="Freeform: Shape 25">
              <a:extLst>
                <a:ext uri="{FF2B5EF4-FFF2-40B4-BE49-F238E27FC236}">
                  <a16:creationId xmlns:a16="http://schemas.microsoft.com/office/drawing/2014/main" xmlns="" id="{84DD4ACA-5C8B-4E57-8451-F2D19569C7C0}"/>
                </a:ext>
              </a:extLst>
            </p:cNvPr>
            <p:cNvSpPr/>
            <p:nvPr/>
          </p:nvSpPr>
          <p:spPr>
            <a:xfrm>
              <a:off x="6181902" y="2118197"/>
              <a:ext cx="1145716" cy="1401765"/>
            </a:xfrm>
            <a:custGeom>
              <a:avLst/>
              <a:gdLst>
                <a:gd name="connsiteX0" fmla="*/ 573529 w 1145716"/>
                <a:gd name="connsiteY0" fmla="*/ 0 h 1401765"/>
                <a:gd name="connsiteX1" fmla="*/ 485011 w 1145716"/>
                <a:gd name="connsiteY1" fmla="*/ 88094 h 1401765"/>
                <a:gd name="connsiteX2" fmla="*/ 485011 w 1145716"/>
                <a:gd name="connsiteY2" fmla="*/ 88117 h 1401765"/>
                <a:gd name="connsiteX3" fmla="*/ 485118 w 1145716"/>
                <a:gd name="connsiteY3" fmla="*/ 91026 h 1401765"/>
                <a:gd name="connsiteX4" fmla="*/ 485118 w 1145716"/>
                <a:gd name="connsiteY4" fmla="*/ 512782 h 1401765"/>
                <a:gd name="connsiteX5" fmla="*/ 412920 w 1145716"/>
                <a:gd name="connsiteY5" fmla="*/ 537078 h 1401765"/>
                <a:gd name="connsiteX6" fmla="*/ 412920 w 1145716"/>
                <a:gd name="connsiteY6" fmla="*/ 170355 h 1401765"/>
                <a:gd name="connsiteX7" fmla="*/ 413278 w 1145716"/>
                <a:gd name="connsiteY7" fmla="*/ 163193 h 1401765"/>
                <a:gd name="connsiteX8" fmla="*/ 329162 w 1145716"/>
                <a:gd name="connsiteY8" fmla="*/ 79451 h 1401765"/>
                <a:gd name="connsiteX9" fmla="*/ 329155 w 1145716"/>
                <a:gd name="connsiteY9" fmla="*/ 79451 h 1401765"/>
                <a:gd name="connsiteX10" fmla="*/ 245039 w 1145716"/>
                <a:gd name="connsiteY10" fmla="*/ 163185 h 1401765"/>
                <a:gd name="connsiteX11" fmla="*/ 245039 w 1145716"/>
                <a:gd name="connsiteY11" fmla="*/ 163193 h 1401765"/>
                <a:gd name="connsiteX12" fmla="*/ 245413 w 1145716"/>
                <a:gd name="connsiteY12" fmla="*/ 170477 h 1401765"/>
                <a:gd name="connsiteX13" fmla="*/ 245413 w 1145716"/>
                <a:gd name="connsiteY13" fmla="*/ 656433 h 1401765"/>
                <a:gd name="connsiteX14" fmla="*/ 236158 w 1145716"/>
                <a:gd name="connsiteY14" fmla="*/ 668927 h 1401765"/>
                <a:gd name="connsiteX15" fmla="*/ 0 w 1145716"/>
                <a:gd name="connsiteY15" fmla="*/ 681458 h 1401765"/>
                <a:gd name="connsiteX16" fmla="*/ 333313 w 1145716"/>
                <a:gd name="connsiteY16" fmla="*/ 1022313 h 1401765"/>
                <a:gd name="connsiteX17" fmla="*/ 333313 w 1145716"/>
                <a:gd name="connsiteY17" fmla="*/ 1401765 h 1401765"/>
                <a:gd name="connsiteX18" fmla="*/ 962248 w 1145716"/>
                <a:gd name="connsiteY18" fmla="*/ 1401765 h 1401765"/>
                <a:gd name="connsiteX19" fmla="*/ 962248 w 1145716"/>
                <a:gd name="connsiteY19" fmla="*/ 1045128 h 1401765"/>
                <a:gd name="connsiteX20" fmla="*/ 1145716 w 1145716"/>
                <a:gd name="connsiteY20" fmla="*/ 799894 h 1401765"/>
                <a:gd name="connsiteX21" fmla="*/ 1109071 w 1145716"/>
                <a:gd name="connsiteY21" fmla="*/ 680942 h 1401765"/>
                <a:gd name="connsiteX22" fmla="*/ 1109071 w 1145716"/>
                <a:gd name="connsiteY22" fmla="*/ 205930 h 1401765"/>
                <a:gd name="connsiteX23" fmla="*/ 1109522 w 1145716"/>
                <a:gd name="connsiteY23" fmla="*/ 197917 h 1401765"/>
                <a:gd name="connsiteX24" fmla="*/ 1032715 w 1145716"/>
                <a:gd name="connsiteY24" fmla="*/ 121459 h 1401765"/>
                <a:gd name="connsiteX25" fmla="*/ 955915 w 1145716"/>
                <a:gd name="connsiteY25" fmla="*/ 197917 h 1401765"/>
                <a:gd name="connsiteX26" fmla="*/ 956358 w 1145716"/>
                <a:gd name="connsiteY26" fmla="*/ 205391 h 1401765"/>
                <a:gd name="connsiteX27" fmla="*/ 956358 w 1145716"/>
                <a:gd name="connsiteY27" fmla="*/ 552063 h 1401765"/>
                <a:gd name="connsiteX28" fmla="*/ 905744 w 1145716"/>
                <a:gd name="connsiteY28" fmla="*/ 530060 h 1401765"/>
                <a:gd name="connsiteX29" fmla="*/ 905744 w 1145716"/>
                <a:gd name="connsiteY29" fmla="*/ 105130 h 1401765"/>
                <a:gd name="connsiteX30" fmla="*/ 905843 w 1145716"/>
                <a:gd name="connsiteY30" fmla="*/ 103086 h 1401765"/>
                <a:gd name="connsiteX31" fmla="*/ 817347 w 1145716"/>
                <a:gd name="connsiteY31" fmla="*/ 14985 h 1401765"/>
                <a:gd name="connsiteX32" fmla="*/ 728829 w 1145716"/>
                <a:gd name="connsiteY32" fmla="*/ 103079 h 1401765"/>
                <a:gd name="connsiteX33" fmla="*/ 728829 w 1145716"/>
                <a:gd name="connsiteY33" fmla="*/ 103086 h 1401765"/>
                <a:gd name="connsiteX34" fmla="*/ 728936 w 1145716"/>
                <a:gd name="connsiteY34" fmla="*/ 105988 h 1401765"/>
                <a:gd name="connsiteX35" fmla="*/ 728936 w 1145716"/>
                <a:gd name="connsiteY35" fmla="*/ 491379 h 1401765"/>
                <a:gd name="connsiteX36" fmla="*/ 668510 w 1145716"/>
                <a:gd name="connsiteY36" fmla="*/ 488554 h 1401765"/>
                <a:gd name="connsiteX37" fmla="*/ 661926 w 1145716"/>
                <a:gd name="connsiteY37" fmla="*/ 488706 h 1401765"/>
                <a:gd name="connsiteX38" fmla="*/ 661926 w 1145716"/>
                <a:gd name="connsiteY38" fmla="*/ 90160 h 1401765"/>
                <a:gd name="connsiteX39" fmla="*/ 662025 w 1145716"/>
                <a:gd name="connsiteY39" fmla="*/ 88117 h 1401765"/>
                <a:gd name="connsiteX40" fmla="*/ 573529 w 1145716"/>
                <a:gd name="connsiteY40" fmla="*/ 0 h 1401765"/>
                <a:gd name="connsiteX41" fmla="*/ 573529 w 1145716"/>
                <a:gd name="connsiteY41" fmla="*/ 0 h 140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5716" h="1401765">
                  <a:moveTo>
                    <a:pt x="573529" y="0"/>
                  </a:moveTo>
                  <a:cubicBezTo>
                    <a:pt x="524647" y="0"/>
                    <a:pt x="485019" y="39441"/>
                    <a:pt x="485011" y="88094"/>
                  </a:cubicBezTo>
                  <a:cubicBezTo>
                    <a:pt x="485011" y="88102"/>
                    <a:pt x="485011" y="88109"/>
                    <a:pt x="485011" y="88117"/>
                  </a:cubicBezTo>
                  <a:cubicBezTo>
                    <a:pt x="485034" y="89089"/>
                    <a:pt x="485065" y="90053"/>
                    <a:pt x="485118" y="91026"/>
                  </a:cubicBezTo>
                  <a:lnTo>
                    <a:pt x="485118" y="512782"/>
                  </a:lnTo>
                  <a:cubicBezTo>
                    <a:pt x="460032" y="519526"/>
                    <a:pt x="435885" y="527653"/>
                    <a:pt x="412920" y="537078"/>
                  </a:cubicBezTo>
                  <a:lnTo>
                    <a:pt x="412920" y="170355"/>
                  </a:lnTo>
                  <a:cubicBezTo>
                    <a:pt x="413141" y="167970"/>
                    <a:pt x="413263" y="165585"/>
                    <a:pt x="413278" y="163193"/>
                  </a:cubicBezTo>
                  <a:cubicBezTo>
                    <a:pt x="413278" y="116947"/>
                    <a:pt x="375619" y="79451"/>
                    <a:pt x="329162" y="79451"/>
                  </a:cubicBezTo>
                  <a:cubicBezTo>
                    <a:pt x="329162" y="79451"/>
                    <a:pt x="329162" y="79451"/>
                    <a:pt x="329155" y="79451"/>
                  </a:cubicBezTo>
                  <a:cubicBezTo>
                    <a:pt x="282698" y="79451"/>
                    <a:pt x="245039" y="116940"/>
                    <a:pt x="245039" y="163185"/>
                  </a:cubicBezTo>
                  <a:cubicBezTo>
                    <a:pt x="245039" y="163185"/>
                    <a:pt x="245039" y="163185"/>
                    <a:pt x="245039" y="163193"/>
                  </a:cubicBezTo>
                  <a:cubicBezTo>
                    <a:pt x="245054" y="165623"/>
                    <a:pt x="245184" y="168054"/>
                    <a:pt x="245413" y="170477"/>
                  </a:cubicBezTo>
                  <a:lnTo>
                    <a:pt x="245413" y="656433"/>
                  </a:lnTo>
                  <a:cubicBezTo>
                    <a:pt x="242185" y="660549"/>
                    <a:pt x="239103" y="664711"/>
                    <a:pt x="236158" y="668927"/>
                  </a:cubicBezTo>
                  <a:cubicBezTo>
                    <a:pt x="151020" y="717041"/>
                    <a:pt x="0" y="681458"/>
                    <a:pt x="0" y="681458"/>
                  </a:cubicBezTo>
                  <a:cubicBezTo>
                    <a:pt x="0" y="681458"/>
                    <a:pt x="149837" y="970181"/>
                    <a:pt x="333313" y="1022313"/>
                  </a:cubicBezTo>
                  <a:lnTo>
                    <a:pt x="333313" y="1401765"/>
                  </a:lnTo>
                  <a:lnTo>
                    <a:pt x="962248" y="1401765"/>
                  </a:lnTo>
                  <a:lnTo>
                    <a:pt x="962248" y="1045128"/>
                  </a:lnTo>
                  <a:cubicBezTo>
                    <a:pt x="1077981" y="986153"/>
                    <a:pt x="1145655" y="895697"/>
                    <a:pt x="1145716" y="799894"/>
                  </a:cubicBezTo>
                  <a:cubicBezTo>
                    <a:pt x="1145579" y="759056"/>
                    <a:pt x="1133127" y="718636"/>
                    <a:pt x="1109071" y="680942"/>
                  </a:cubicBezTo>
                  <a:lnTo>
                    <a:pt x="1109071" y="205930"/>
                  </a:lnTo>
                  <a:cubicBezTo>
                    <a:pt x="1109361" y="203264"/>
                    <a:pt x="1109514" y="200591"/>
                    <a:pt x="1109522" y="197917"/>
                  </a:cubicBezTo>
                  <a:cubicBezTo>
                    <a:pt x="1109522" y="155689"/>
                    <a:pt x="1075135" y="121459"/>
                    <a:pt x="1032715" y="121459"/>
                  </a:cubicBezTo>
                  <a:cubicBezTo>
                    <a:pt x="990302" y="121459"/>
                    <a:pt x="955915" y="155689"/>
                    <a:pt x="955915" y="197917"/>
                  </a:cubicBezTo>
                  <a:cubicBezTo>
                    <a:pt x="955938" y="200416"/>
                    <a:pt x="956091" y="202907"/>
                    <a:pt x="956358" y="205391"/>
                  </a:cubicBezTo>
                  <a:lnTo>
                    <a:pt x="956358" y="552063"/>
                  </a:lnTo>
                  <a:cubicBezTo>
                    <a:pt x="940222" y="544035"/>
                    <a:pt x="923314" y="536683"/>
                    <a:pt x="905744" y="530060"/>
                  </a:cubicBezTo>
                  <a:lnTo>
                    <a:pt x="905744" y="105130"/>
                  </a:lnTo>
                  <a:cubicBezTo>
                    <a:pt x="905782" y="104446"/>
                    <a:pt x="905820" y="103762"/>
                    <a:pt x="905843" y="103086"/>
                  </a:cubicBezTo>
                  <a:cubicBezTo>
                    <a:pt x="905843" y="54426"/>
                    <a:pt x="866222" y="14985"/>
                    <a:pt x="817347" y="14985"/>
                  </a:cubicBezTo>
                  <a:cubicBezTo>
                    <a:pt x="768465" y="14977"/>
                    <a:pt x="728837" y="54418"/>
                    <a:pt x="728829" y="103079"/>
                  </a:cubicBezTo>
                  <a:cubicBezTo>
                    <a:pt x="728829" y="103079"/>
                    <a:pt x="728829" y="103079"/>
                    <a:pt x="728829" y="103086"/>
                  </a:cubicBezTo>
                  <a:cubicBezTo>
                    <a:pt x="728852" y="104051"/>
                    <a:pt x="728883" y="105023"/>
                    <a:pt x="728936" y="105988"/>
                  </a:cubicBezTo>
                  <a:lnTo>
                    <a:pt x="728936" y="491379"/>
                  </a:lnTo>
                  <a:cubicBezTo>
                    <a:pt x="708908" y="489602"/>
                    <a:pt x="688721" y="488660"/>
                    <a:pt x="668510" y="488554"/>
                  </a:cubicBezTo>
                  <a:cubicBezTo>
                    <a:pt x="666313" y="488599"/>
                    <a:pt x="664115" y="488645"/>
                    <a:pt x="661926" y="488706"/>
                  </a:cubicBezTo>
                  <a:lnTo>
                    <a:pt x="661926" y="90160"/>
                  </a:lnTo>
                  <a:cubicBezTo>
                    <a:pt x="661964" y="89484"/>
                    <a:pt x="662002" y="88800"/>
                    <a:pt x="662025" y="88117"/>
                  </a:cubicBezTo>
                  <a:cubicBezTo>
                    <a:pt x="662032" y="39456"/>
                    <a:pt x="622412" y="8"/>
                    <a:pt x="573529" y="0"/>
                  </a:cubicBezTo>
                  <a:cubicBezTo>
                    <a:pt x="573529" y="0"/>
                    <a:pt x="573529" y="0"/>
                    <a:pt x="573529" y="0"/>
                  </a:cubicBezTo>
                  <a:close/>
                </a:path>
              </a:pathLst>
            </a:custGeom>
            <a:solidFill>
              <a:srgbClr val="000000"/>
            </a:solidFill>
            <a:ln w="5712" cap="flat">
              <a:solidFill>
                <a:srgbClr val="000000"/>
              </a:solidFill>
              <a:prstDash val="solid"/>
              <a:miter/>
            </a:ln>
          </p:spPr>
          <p:txBody>
            <a:bodyPr rtlCol="0" anchor="ctr"/>
            <a:lstStyle/>
            <a:p>
              <a:endParaRPr lang="en-US"/>
            </a:p>
          </p:txBody>
        </p:sp>
      </p:grpSp>
      <p:grpSp>
        <p:nvGrpSpPr>
          <p:cNvPr id="19" name="Graphic 14" descr="Icon of communication bubble with a speaker.">
            <a:extLst>
              <a:ext uri="{FF2B5EF4-FFF2-40B4-BE49-F238E27FC236}">
                <a16:creationId xmlns:a16="http://schemas.microsoft.com/office/drawing/2014/main" xmlns="" id="{18A18EA6-08EE-43B5-9B0B-16462B0ECFE0}"/>
              </a:ext>
            </a:extLst>
          </p:cNvPr>
          <p:cNvGrpSpPr/>
          <p:nvPr/>
        </p:nvGrpSpPr>
        <p:grpSpPr>
          <a:xfrm>
            <a:off x="8984673" y="827207"/>
            <a:ext cx="2743198" cy="2147448"/>
            <a:chOff x="8984673" y="827207"/>
            <a:chExt cx="2743198" cy="2147448"/>
          </a:xfrm>
          <a:solidFill>
            <a:schemeClr val="accent1"/>
          </a:solidFill>
        </p:grpSpPr>
        <p:sp>
          <p:nvSpPr>
            <p:cNvPr id="20" name="Freeform: Shape 19">
              <a:extLst>
                <a:ext uri="{FF2B5EF4-FFF2-40B4-BE49-F238E27FC236}">
                  <a16:creationId xmlns:a16="http://schemas.microsoft.com/office/drawing/2014/main" xmlns="" id="{718FBC5E-0CD0-4BEE-93DD-906B5F9581F2}"/>
                </a:ext>
              </a:extLst>
            </p:cNvPr>
            <p:cNvSpPr/>
            <p:nvPr/>
          </p:nvSpPr>
          <p:spPr>
            <a:xfrm>
              <a:off x="8984673" y="827207"/>
              <a:ext cx="2743198" cy="2147448"/>
            </a:xfrm>
            <a:custGeom>
              <a:avLst/>
              <a:gdLst>
                <a:gd name="connsiteX0" fmla="*/ 1452220 w 2743198"/>
                <a:gd name="connsiteY0" fmla="*/ 0 h 2147448"/>
                <a:gd name="connsiteX1" fmla="*/ 161228 w 2743198"/>
                <a:gd name="connsiteY1" fmla="*/ 1073789 h 2147448"/>
                <a:gd name="connsiteX2" fmla="*/ 423738 w 2743198"/>
                <a:gd name="connsiteY2" fmla="*/ 1722811 h 2147448"/>
                <a:gd name="connsiteX3" fmla="*/ 0 w 2743198"/>
                <a:gd name="connsiteY3" fmla="*/ 2064396 h 2147448"/>
                <a:gd name="connsiteX4" fmla="*/ 626174 w 2743198"/>
                <a:gd name="connsiteY4" fmla="*/ 1898802 h 2147448"/>
                <a:gd name="connsiteX5" fmla="*/ 1452220 w 2743198"/>
                <a:gd name="connsiteY5" fmla="*/ 2147449 h 2147448"/>
                <a:gd name="connsiteX6" fmla="*/ 2743199 w 2743198"/>
                <a:gd name="connsiteY6" fmla="*/ 1073789 h 2147448"/>
                <a:gd name="connsiteX7" fmla="*/ 1452220 w 2743198"/>
                <a:gd name="connsiteY7" fmla="*/ 0 h 2147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198" h="2147448">
                  <a:moveTo>
                    <a:pt x="1452220" y="0"/>
                  </a:moveTo>
                  <a:cubicBezTo>
                    <a:pt x="739213" y="0"/>
                    <a:pt x="161228" y="480795"/>
                    <a:pt x="161228" y="1073789"/>
                  </a:cubicBezTo>
                  <a:cubicBezTo>
                    <a:pt x="161228" y="1317681"/>
                    <a:pt x="259011" y="1542538"/>
                    <a:pt x="423738" y="1722811"/>
                  </a:cubicBezTo>
                  <a:cubicBezTo>
                    <a:pt x="316109" y="1860132"/>
                    <a:pt x="153687" y="1957666"/>
                    <a:pt x="0" y="2064396"/>
                  </a:cubicBezTo>
                  <a:cubicBezTo>
                    <a:pt x="215784" y="2046963"/>
                    <a:pt x="437466" y="2006033"/>
                    <a:pt x="626174" y="1898802"/>
                  </a:cubicBezTo>
                  <a:cubicBezTo>
                    <a:pt x="850042" y="2054006"/>
                    <a:pt x="1137979" y="2147449"/>
                    <a:pt x="1452220" y="2147449"/>
                  </a:cubicBezTo>
                  <a:cubicBezTo>
                    <a:pt x="2165211" y="2147449"/>
                    <a:pt x="2743199" y="1666781"/>
                    <a:pt x="2743199" y="1073789"/>
                  </a:cubicBezTo>
                  <a:cubicBezTo>
                    <a:pt x="2743199" y="480795"/>
                    <a:pt x="2165211" y="0"/>
                    <a:pt x="1452220" y="0"/>
                  </a:cubicBezTo>
                  <a:close/>
                </a:path>
              </a:pathLst>
            </a:custGeom>
            <a:solidFill>
              <a:schemeClr val="tx1"/>
            </a:solidFill>
            <a:ln w="30272"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A85F67A9-8E12-473B-BC58-4CF7454631BF}"/>
                </a:ext>
              </a:extLst>
            </p:cNvPr>
            <p:cNvSpPr/>
            <p:nvPr/>
          </p:nvSpPr>
          <p:spPr>
            <a:xfrm>
              <a:off x="9640563" y="1341380"/>
              <a:ext cx="1624303" cy="1119102"/>
            </a:xfrm>
            <a:custGeom>
              <a:avLst/>
              <a:gdLst>
                <a:gd name="connsiteX0" fmla="*/ 1049916 w 1624303"/>
                <a:gd name="connsiteY0" fmla="*/ 0 h 1119102"/>
                <a:gd name="connsiteX1" fmla="*/ 0 w 1624303"/>
                <a:gd name="connsiteY1" fmla="*/ 386897 h 1119102"/>
                <a:gd name="connsiteX2" fmla="*/ 0 w 1624303"/>
                <a:gd name="connsiteY2" fmla="*/ 732204 h 1119102"/>
                <a:gd name="connsiteX3" fmla="*/ 89729 w 1624303"/>
                <a:gd name="connsiteY3" fmla="*/ 765323 h 1119102"/>
                <a:gd name="connsiteX4" fmla="*/ 89729 w 1624303"/>
                <a:gd name="connsiteY4" fmla="*/ 984446 h 1119102"/>
                <a:gd name="connsiteX5" fmla="*/ 203719 w 1624303"/>
                <a:gd name="connsiteY5" fmla="*/ 1098435 h 1119102"/>
                <a:gd name="connsiteX6" fmla="*/ 317708 w 1624303"/>
                <a:gd name="connsiteY6" fmla="*/ 984446 h 1119102"/>
                <a:gd name="connsiteX7" fmla="*/ 317708 w 1624303"/>
                <a:gd name="connsiteY7" fmla="*/ 849275 h 1119102"/>
                <a:gd name="connsiteX8" fmla="*/ 1049916 w 1624303"/>
                <a:gd name="connsiteY8" fmla="*/ 1119102 h 1119102"/>
                <a:gd name="connsiteX9" fmla="*/ 1049916 w 1624303"/>
                <a:gd name="connsiteY9" fmla="*/ 0 h 1119102"/>
                <a:gd name="connsiteX10" fmla="*/ 1409211 w 1624303"/>
                <a:gd name="connsiteY10" fmla="*/ 90370 h 1119102"/>
                <a:gd name="connsiteX11" fmla="*/ 1392521 w 1624303"/>
                <a:gd name="connsiteY11" fmla="*/ 93964 h 1119102"/>
                <a:gd name="connsiteX12" fmla="*/ 1374559 w 1624303"/>
                <a:gd name="connsiteY12" fmla="*/ 101024 h 1119102"/>
                <a:gd name="connsiteX13" fmla="*/ 1345801 w 1624303"/>
                <a:gd name="connsiteY13" fmla="*/ 172989 h 1119102"/>
                <a:gd name="connsiteX14" fmla="*/ 1355552 w 1624303"/>
                <a:gd name="connsiteY14" fmla="*/ 188185 h 1119102"/>
                <a:gd name="connsiteX15" fmla="*/ 1355807 w 1624303"/>
                <a:gd name="connsiteY15" fmla="*/ 930788 h 1119102"/>
                <a:gd name="connsiteX16" fmla="*/ 1359785 w 1624303"/>
                <a:gd name="connsiteY16" fmla="*/ 1008182 h 1119102"/>
                <a:gd name="connsiteX17" fmla="*/ 1374813 w 1624303"/>
                <a:gd name="connsiteY17" fmla="*/ 1017821 h 1119102"/>
                <a:gd name="connsiteX18" fmla="*/ 1392776 w 1624303"/>
                <a:gd name="connsiteY18" fmla="*/ 1025266 h 1119102"/>
                <a:gd name="connsiteX19" fmla="*/ 1453238 w 1624303"/>
                <a:gd name="connsiteY19" fmla="*/ 1010504 h 1119102"/>
                <a:gd name="connsiteX20" fmla="*/ 1452984 w 1624303"/>
                <a:gd name="connsiteY20" fmla="*/ 108599 h 1119102"/>
                <a:gd name="connsiteX21" fmla="*/ 1409211 w 1624303"/>
                <a:gd name="connsiteY21" fmla="*/ 90370 h 1119102"/>
                <a:gd name="connsiteX22" fmla="*/ 1247726 w 1624303"/>
                <a:gd name="connsiteY22" fmla="*/ 194732 h 1119102"/>
                <a:gd name="connsiteX23" fmla="*/ 1234894 w 1624303"/>
                <a:gd name="connsiteY23" fmla="*/ 197429 h 1119102"/>
                <a:gd name="connsiteX24" fmla="*/ 1220897 w 1624303"/>
                <a:gd name="connsiteY24" fmla="*/ 202947 h 1119102"/>
                <a:gd name="connsiteX25" fmla="*/ 1198421 w 1624303"/>
                <a:gd name="connsiteY25" fmla="*/ 258865 h 1119102"/>
                <a:gd name="connsiteX26" fmla="*/ 1206002 w 1624303"/>
                <a:gd name="connsiteY26" fmla="*/ 270725 h 1119102"/>
                <a:gd name="connsiteX27" fmla="*/ 1206270 w 1624303"/>
                <a:gd name="connsiteY27" fmla="*/ 848248 h 1119102"/>
                <a:gd name="connsiteX28" fmla="*/ 1209217 w 1624303"/>
                <a:gd name="connsiteY28" fmla="*/ 908442 h 1119102"/>
                <a:gd name="connsiteX29" fmla="*/ 1221031 w 1624303"/>
                <a:gd name="connsiteY29" fmla="*/ 916026 h 1119102"/>
                <a:gd name="connsiteX30" fmla="*/ 1235015 w 1624303"/>
                <a:gd name="connsiteY30" fmla="*/ 921674 h 1119102"/>
                <a:gd name="connsiteX31" fmla="*/ 1282003 w 1624303"/>
                <a:gd name="connsiteY31" fmla="*/ 910249 h 1119102"/>
                <a:gd name="connsiteX32" fmla="*/ 1281869 w 1624303"/>
                <a:gd name="connsiteY32" fmla="*/ 208853 h 1119102"/>
                <a:gd name="connsiteX33" fmla="*/ 1247726 w 1624303"/>
                <a:gd name="connsiteY33" fmla="*/ 194732 h 11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4303" h="1119102">
                  <a:moveTo>
                    <a:pt x="1049916" y="0"/>
                  </a:moveTo>
                  <a:lnTo>
                    <a:pt x="0" y="386897"/>
                  </a:lnTo>
                  <a:lnTo>
                    <a:pt x="0" y="732204"/>
                  </a:lnTo>
                  <a:lnTo>
                    <a:pt x="89729" y="765323"/>
                  </a:lnTo>
                  <a:lnTo>
                    <a:pt x="89729" y="984446"/>
                  </a:lnTo>
                  <a:cubicBezTo>
                    <a:pt x="89729" y="1047589"/>
                    <a:pt x="140574" y="1098435"/>
                    <a:pt x="203719" y="1098435"/>
                  </a:cubicBezTo>
                  <a:cubicBezTo>
                    <a:pt x="266862" y="1098435"/>
                    <a:pt x="317708" y="1047589"/>
                    <a:pt x="317708" y="984446"/>
                  </a:cubicBezTo>
                  <a:lnTo>
                    <a:pt x="317708" y="849275"/>
                  </a:lnTo>
                  <a:lnTo>
                    <a:pt x="1049916" y="1119102"/>
                  </a:lnTo>
                  <a:lnTo>
                    <a:pt x="1049916" y="0"/>
                  </a:lnTo>
                  <a:close/>
                  <a:moveTo>
                    <a:pt x="1409211" y="90370"/>
                  </a:moveTo>
                  <a:cubicBezTo>
                    <a:pt x="1403491" y="90689"/>
                    <a:pt x="1397865" y="91903"/>
                    <a:pt x="1392521" y="93964"/>
                  </a:cubicBezTo>
                  <a:cubicBezTo>
                    <a:pt x="1387726" y="95795"/>
                    <a:pt x="1381712" y="97969"/>
                    <a:pt x="1374559" y="101024"/>
                  </a:cubicBezTo>
                  <a:cubicBezTo>
                    <a:pt x="1346739" y="112956"/>
                    <a:pt x="1333866" y="145175"/>
                    <a:pt x="1345801" y="172989"/>
                  </a:cubicBezTo>
                  <a:cubicBezTo>
                    <a:pt x="1348185" y="178558"/>
                    <a:pt x="1351480" y="183694"/>
                    <a:pt x="1355552" y="188185"/>
                  </a:cubicBezTo>
                  <a:cubicBezTo>
                    <a:pt x="1547054" y="399109"/>
                    <a:pt x="1547255" y="719899"/>
                    <a:pt x="1355807" y="930788"/>
                  </a:cubicBezTo>
                  <a:cubicBezTo>
                    <a:pt x="1335541" y="953258"/>
                    <a:pt x="1337322" y="987908"/>
                    <a:pt x="1359785" y="1008182"/>
                  </a:cubicBezTo>
                  <a:cubicBezTo>
                    <a:pt x="1364232" y="1012194"/>
                    <a:pt x="1369308" y="1015450"/>
                    <a:pt x="1374813" y="1017821"/>
                  </a:cubicBezTo>
                  <a:cubicBezTo>
                    <a:pt x="1380466" y="1020231"/>
                    <a:pt x="1386373" y="1022829"/>
                    <a:pt x="1392776" y="1025266"/>
                  </a:cubicBezTo>
                  <a:cubicBezTo>
                    <a:pt x="1414046" y="1033377"/>
                    <a:pt x="1438103" y="1027503"/>
                    <a:pt x="1453238" y="1010504"/>
                  </a:cubicBezTo>
                  <a:cubicBezTo>
                    <a:pt x="1681495" y="754085"/>
                    <a:pt x="1681240" y="364984"/>
                    <a:pt x="1452984" y="108599"/>
                  </a:cubicBezTo>
                  <a:cubicBezTo>
                    <a:pt x="1441920" y="96197"/>
                    <a:pt x="1425806" y="89491"/>
                    <a:pt x="1409211" y="90370"/>
                  </a:cubicBezTo>
                  <a:close/>
                  <a:moveTo>
                    <a:pt x="1247726" y="194732"/>
                  </a:moveTo>
                  <a:cubicBezTo>
                    <a:pt x="1243333" y="194963"/>
                    <a:pt x="1239006" y="195872"/>
                    <a:pt x="1234894" y="197429"/>
                  </a:cubicBezTo>
                  <a:cubicBezTo>
                    <a:pt x="1231157" y="198851"/>
                    <a:pt x="1226469" y="200571"/>
                    <a:pt x="1220897" y="202947"/>
                  </a:cubicBezTo>
                  <a:cubicBezTo>
                    <a:pt x="1199251" y="212181"/>
                    <a:pt x="1189179" y="237217"/>
                    <a:pt x="1198421" y="258865"/>
                  </a:cubicBezTo>
                  <a:cubicBezTo>
                    <a:pt x="1200269" y="263212"/>
                    <a:pt x="1202841" y="267220"/>
                    <a:pt x="1206002" y="270725"/>
                  </a:cubicBezTo>
                  <a:cubicBezTo>
                    <a:pt x="1354936" y="434753"/>
                    <a:pt x="1355150" y="684248"/>
                    <a:pt x="1206270" y="848248"/>
                  </a:cubicBezTo>
                  <a:cubicBezTo>
                    <a:pt x="1190451" y="865686"/>
                    <a:pt x="1191777" y="892636"/>
                    <a:pt x="1209217" y="908442"/>
                  </a:cubicBezTo>
                  <a:cubicBezTo>
                    <a:pt x="1212713" y="911605"/>
                    <a:pt x="1216704" y="914168"/>
                    <a:pt x="1221031" y="916026"/>
                  </a:cubicBezTo>
                  <a:cubicBezTo>
                    <a:pt x="1225424" y="917900"/>
                    <a:pt x="1230032" y="919779"/>
                    <a:pt x="1235015" y="921674"/>
                  </a:cubicBezTo>
                  <a:cubicBezTo>
                    <a:pt x="1251530" y="927979"/>
                    <a:pt x="1270229" y="923433"/>
                    <a:pt x="1282003" y="910249"/>
                  </a:cubicBezTo>
                  <a:cubicBezTo>
                    <a:pt x="1459494" y="710842"/>
                    <a:pt x="1459373" y="408233"/>
                    <a:pt x="1281869" y="208853"/>
                  </a:cubicBezTo>
                  <a:cubicBezTo>
                    <a:pt x="1273229" y="199199"/>
                    <a:pt x="1260665" y="194004"/>
                    <a:pt x="1247726" y="194732"/>
                  </a:cubicBezTo>
                  <a:close/>
                </a:path>
              </a:pathLst>
            </a:custGeom>
            <a:solidFill>
              <a:srgbClr val="FFFFFF"/>
            </a:solidFill>
            <a:ln w="1339" cap="flat">
              <a:noFill/>
              <a:prstDash val="solid"/>
              <a:miter/>
            </a:ln>
          </p:spPr>
          <p:txBody>
            <a:bodyPr rtlCol="0" anchor="ctr"/>
            <a:lstStyle/>
            <a:p>
              <a:endParaRPr lang="en-US"/>
            </a:p>
          </p:txBody>
        </p:sp>
      </p:grpSp>
      <p:sp>
        <p:nvSpPr>
          <p:cNvPr id="5" name="Slide Number Placeholder 4">
            <a:extLst>
              <a:ext uri="{FF2B5EF4-FFF2-40B4-BE49-F238E27FC236}">
                <a16:creationId xmlns:a16="http://schemas.microsoft.com/office/drawing/2014/main" xmlns="" id="{A4FA558D-821E-4D3D-B087-339E225B792A}"/>
              </a:ext>
            </a:extLst>
          </p:cNvPr>
          <p:cNvSpPr>
            <a:spLocks noGrp="1"/>
          </p:cNvSpPr>
          <p:nvPr>
            <p:ph type="sldNum" sz="quarter" idx="12"/>
          </p:nvPr>
        </p:nvSpPr>
        <p:spPr/>
        <p:txBody>
          <a:bodyPr/>
          <a:lstStyle/>
          <a:p>
            <a:fld id="{ACE203BA-D97E-4452-8126-3C27CACD36C8}" type="slidenum">
              <a:rPr lang="en-US" smtClean="0"/>
              <a:t>75</a:t>
            </a:fld>
            <a:endParaRPr lang="en-US"/>
          </a:p>
        </p:txBody>
      </p:sp>
      <p:sp>
        <p:nvSpPr>
          <p:cNvPr id="6" name="Rectangle 5">
            <a:extLst>
              <a:ext uri="{FF2B5EF4-FFF2-40B4-BE49-F238E27FC236}">
                <a16:creationId xmlns:a16="http://schemas.microsoft.com/office/drawing/2014/main" xmlns="" id="{E5E8B79E-A75C-4AAB-93F1-FAB1B2D46D49}"/>
              </a:ext>
              <a:ext uri="{C183D7F6-B498-43B3-948B-1728B52AA6E4}">
                <adec:decorative xmlns:adec="http://schemas.microsoft.com/office/drawing/2017/decorative" xmlns="" val="1"/>
              </a:ext>
            </a:extLst>
          </p:cNvPr>
          <p:cNvSpPr/>
          <p:nvPr/>
        </p:nvSpPr>
        <p:spPr>
          <a:xfrm>
            <a:off x="6763715" y="3340100"/>
            <a:ext cx="3434385" cy="31877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15299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E642F1-CB38-4FF3-A412-DBA1F64317A4}"/>
              </a:ext>
            </a:extLst>
          </p:cNvPr>
          <p:cNvSpPr>
            <a:spLocks noGrp="1"/>
          </p:cNvSpPr>
          <p:nvPr>
            <p:ph type="title"/>
          </p:nvPr>
        </p:nvSpPr>
        <p:spPr>
          <a:xfrm>
            <a:off x="227161" y="224287"/>
            <a:ext cx="4343400" cy="1371600"/>
          </a:xfrm>
          <a:prstGeom prst="rect">
            <a:avLst/>
          </a:prstGeom>
        </p:spPr>
        <p:txBody>
          <a:bodyPr anchor="b">
            <a:normAutofit/>
          </a:bodyPr>
          <a:lstStyle/>
          <a:p>
            <a:r>
              <a:rPr lang="en-US" b="1"/>
              <a:t>Operable Parts (M307)</a:t>
            </a:r>
            <a:endParaRPr lang="en-US"/>
          </a:p>
        </p:txBody>
      </p:sp>
      <p:sp>
        <p:nvSpPr>
          <p:cNvPr id="3" name="Content Placeholder 2">
            <a:extLst>
              <a:ext uri="{FF2B5EF4-FFF2-40B4-BE49-F238E27FC236}">
                <a16:creationId xmlns:a16="http://schemas.microsoft.com/office/drawing/2014/main" xmlns="" id="{62CAE939-EADC-4F82-874F-CB84C58FBC4A}"/>
              </a:ext>
            </a:extLst>
          </p:cNvPr>
          <p:cNvSpPr>
            <a:spLocks noGrp="1"/>
          </p:cNvSpPr>
          <p:nvPr>
            <p:ph sz="half" idx="2"/>
          </p:nvPr>
        </p:nvSpPr>
        <p:spPr>
          <a:xfrm>
            <a:off x="227162" y="1595887"/>
            <a:ext cx="4343400" cy="4343400"/>
          </a:xfrm>
          <a:prstGeom prst="rect">
            <a:avLst/>
          </a:prstGeom>
        </p:spPr>
        <p:txBody>
          <a:bodyPr>
            <a:normAutofit/>
          </a:bodyPr>
          <a:lstStyle/>
          <a:p>
            <a:pPr marL="0" indent="0">
              <a:buNone/>
            </a:pPr>
            <a:r>
              <a:rPr lang="en-US"/>
              <a:t>Only controls operated </a:t>
            </a:r>
            <a:r>
              <a:rPr lang="en-US" u="sng"/>
              <a:t>by the patient</a:t>
            </a:r>
          </a:p>
          <a:p>
            <a:pPr marL="0" indent="0">
              <a:buNone/>
            </a:pPr>
            <a:endParaRPr lang="en-US" u="sng"/>
          </a:p>
          <a:p>
            <a:pPr marL="0" indent="0">
              <a:buNone/>
            </a:pPr>
            <a:r>
              <a:rPr lang="en-US"/>
              <a:t> Features addressed:</a:t>
            </a:r>
          </a:p>
          <a:p>
            <a:pPr marL="0" indent="0">
              <a:buNone/>
            </a:pPr>
            <a:endParaRPr lang="en-US"/>
          </a:p>
          <a:p>
            <a:r>
              <a:rPr lang="en-US"/>
              <a:t>Tactilely Discernible</a:t>
            </a:r>
          </a:p>
          <a:p>
            <a:r>
              <a:rPr lang="en-US"/>
              <a:t>Operation</a:t>
            </a:r>
          </a:p>
          <a:p>
            <a:r>
              <a:rPr lang="en-US"/>
              <a:t>Operating Force</a:t>
            </a:r>
          </a:p>
        </p:txBody>
      </p:sp>
      <p:pic>
        <p:nvPicPr>
          <p:cNvPr id="10" name="Content Placeholder 9" descr="Image of a hand holding a cell phone&#10;">
            <a:extLst>
              <a:ext uri="{FF2B5EF4-FFF2-40B4-BE49-F238E27FC236}">
                <a16:creationId xmlns:a16="http://schemas.microsoft.com/office/drawing/2014/main" xmlns="" id="{6CF2300D-AF40-4B5B-86C8-425B09841E7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2281"/>
          <a:stretch/>
        </p:blipFill>
        <p:spPr>
          <a:xfrm>
            <a:off x="5027761" y="224287"/>
            <a:ext cx="6858000" cy="5715000"/>
          </a:xfrm>
          <a:prstGeom prst="rect">
            <a:avLst/>
          </a:prstGeom>
          <a:noFill/>
        </p:spPr>
      </p:pic>
      <p:sp>
        <p:nvSpPr>
          <p:cNvPr id="5" name="Slide Number Placeholder 4">
            <a:extLst>
              <a:ext uri="{FF2B5EF4-FFF2-40B4-BE49-F238E27FC236}">
                <a16:creationId xmlns:a16="http://schemas.microsoft.com/office/drawing/2014/main" xmlns="" id="{68651C5B-753C-4AB9-8BB0-E7747EE1511A}"/>
              </a:ext>
            </a:extLst>
          </p:cNvPr>
          <p:cNvSpPr>
            <a:spLocks noGrp="1"/>
          </p:cNvSpPr>
          <p:nvPr>
            <p:ph type="sldNum" sz="quarter" idx="12"/>
          </p:nvPr>
        </p:nvSpPr>
        <p:spPr>
          <a:xfrm>
            <a:off x="10903789" y="6355032"/>
            <a:ext cx="981972" cy="365125"/>
          </a:xfrm>
          <a:prstGeom prst="rect">
            <a:avLst/>
          </a:prstGeom>
        </p:spPr>
        <p:txBody>
          <a:bodyPr anchor="ctr">
            <a:normAutofit fontScale="85000" lnSpcReduction="20000"/>
          </a:bodyPr>
          <a:lstStyle/>
          <a:p>
            <a:pPr>
              <a:spcAft>
                <a:spcPts val="600"/>
              </a:spcAft>
            </a:pPr>
            <a:fld id="{ACE203BA-D97E-4452-8126-3C27CACD36C8}" type="slidenum">
              <a:rPr lang="en-US" smtClean="0"/>
              <a:pPr>
                <a:spcAft>
                  <a:spcPts val="600"/>
                </a:spcAft>
              </a:pPr>
              <a:t>76</a:t>
            </a:fld>
            <a:endParaRPr lang="en-US"/>
          </a:p>
        </p:txBody>
      </p:sp>
    </p:spTree>
    <p:extLst>
      <p:ext uri="{BB962C8B-B14F-4D97-AF65-F5344CB8AC3E}">
        <p14:creationId xmlns:p14="http://schemas.microsoft.com/office/powerpoint/2010/main" val="39748104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D94406BE-A510-43B8-AEA5-ADCE354E992A}"/>
              </a:ext>
            </a:extLst>
          </p:cNvPr>
          <p:cNvSpPr>
            <a:spLocks noGrp="1"/>
          </p:cNvSpPr>
          <p:nvPr>
            <p:ph type="title"/>
          </p:nvPr>
        </p:nvSpPr>
        <p:spPr/>
        <p:txBody>
          <a:bodyPr/>
          <a:lstStyle/>
          <a:p>
            <a:r>
              <a:rPr lang="en-US"/>
              <a:t>DOJ Guidance is Available</a:t>
            </a:r>
          </a:p>
        </p:txBody>
      </p:sp>
      <p:sp>
        <p:nvSpPr>
          <p:cNvPr id="3" name="Content Placeholder 2">
            <a:extLst>
              <a:ext uri="{FF2B5EF4-FFF2-40B4-BE49-F238E27FC236}">
                <a16:creationId xmlns:a16="http://schemas.microsoft.com/office/drawing/2014/main" xmlns="" id="{46AE1525-99DC-4DF1-B69A-9FAAFBEE717F}"/>
              </a:ext>
            </a:extLst>
          </p:cNvPr>
          <p:cNvSpPr>
            <a:spLocks noGrp="1"/>
          </p:cNvSpPr>
          <p:nvPr>
            <p:ph sz="half" idx="2"/>
          </p:nvPr>
        </p:nvSpPr>
        <p:spPr/>
        <p:txBody>
          <a:bodyPr anchor="ctr">
            <a:normAutofit/>
          </a:bodyPr>
          <a:lstStyle/>
          <a:p>
            <a:pPr marL="0" indent="0" algn="ctr">
              <a:buNone/>
            </a:pPr>
            <a:r>
              <a:rPr lang="en-US" sz="4800"/>
              <a:t>www.ada.gov</a:t>
            </a:r>
          </a:p>
        </p:txBody>
      </p:sp>
      <p:pic>
        <p:nvPicPr>
          <p:cNvPr id="7" name="Content Placeholder 6" descr="Image from the Department of Justice (www.ada.gov) of an exam room showing the orientation of door swing, examination table and other equipment/objects in the room.">
            <a:extLst>
              <a:ext uri="{FF2B5EF4-FFF2-40B4-BE49-F238E27FC236}">
                <a16:creationId xmlns:a16="http://schemas.microsoft.com/office/drawing/2014/main" xmlns="" id="{09BC15FE-90DE-4DDC-AAF6-637CC68882E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65760" y="1392460"/>
            <a:ext cx="3688080" cy="4773168"/>
          </a:xfrm>
          <a:prstGeom prst="rect">
            <a:avLst/>
          </a:prstGeom>
        </p:spPr>
      </p:pic>
      <p:pic>
        <p:nvPicPr>
          <p:cNvPr id="8" name="Content Placeholder 7" descr="Image of an article showing the recommendations  directly from www.ada.gov (DOJ) of access to medical care for individuals with mobility disabilities.&#10;&#10;&#10;&#10;&#10;&#10;">
            <a:extLst>
              <a:ext uri="{FF2B5EF4-FFF2-40B4-BE49-F238E27FC236}">
                <a16:creationId xmlns:a16="http://schemas.microsoft.com/office/drawing/2014/main" xmlns="" id="{E43985FD-1B2B-461F-BBE6-5EB064084493}"/>
              </a:ext>
            </a:extLst>
          </p:cNvPr>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8495034" y="1849097"/>
            <a:ext cx="2974331" cy="3859893"/>
          </a:xfrm>
          <a:prstGeom prst="rect">
            <a:avLst/>
          </a:prstGeom>
        </p:spPr>
      </p:pic>
      <p:sp>
        <p:nvSpPr>
          <p:cNvPr id="4" name="Slide Number Placeholder 3">
            <a:extLst>
              <a:ext uri="{FF2B5EF4-FFF2-40B4-BE49-F238E27FC236}">
                <a16:creationId xmlns:a16="http://schemas.microsoft.com/office/drawing/2014/main" xmlns="" id="{FF09519D-16DB-428D-A9BA-4091352826D0}"/>
              </a:ext>
            </a:extLst>
          </p:cNvPr>
          <p:cNvSpPr>
            <a:spLocks noGrp="1"/>
          </p:cNvSpPr>
          <p:nvPr>
            <p:ph type="sldNum" sz="quarter" idx="12"/>
          </p:nvPr>
        </p:nvSpPr>
        <p:spPr/>
        <p:txBody>
          <a:bodyPr/>
          <a:lstStyle/>
          <a:p>
            <a:fld id="{ACE203BA-D97E-4452-8126-3C27CACD36C8}" type="slidenum">
              <a:rPr lang="en-US" smtClean="0"/>
              <a:t>77</a:t>
            </a:fld>
            <a:endParaRPr lang="en-US"/>
          </a:p>
        </p:txBody>
      </p:sp>
    </p:spTree>
    <p:extLst>
      <p:ext uri="{BB962C8B-B14F-4D97-AF65-F5344CB8AC3E}">
        <p14:creationId xmlns:p14="http://schemas.microsoft.com/office/powerpoint/2010/main" val="16326023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6F196A-A797-4AD9-9DCD-6C3D42E45284}"/>
              </a:ext>
            </a:extLst>
          </p:cNvPr>
          <p:cNvSpPr>
            <a:spLocks noGrp="1"/>
          </p:cNvSpPr>
          <p:nvPr>
            <p:ph type="title"/>
          </p:nvPr>
        </p:nvSpPr>
        <p:spPr/>
        <p:txBody>
          <a:bodyPr/>
          <a:lstStyle/>
          <a:p>
            <a:r>
              <a:rPr lang="en-US"/>
              <a:t>Final Standards</a:t>
            </a:r>
          </a:p>
        </p:txBody>
      </p:sp>
      <p:sp>
        <p:nvSpPr>
          <p:cNvPr id="8" name="Content Placeholder 7">
            <a:extLst>
              <a:ext uri="{FF2B5EF4-FFF2-40B4-BE49-F238E27FC236}">
                <a16:creationId xmlns:a16="http://schemas.microsoft.com/office/drawing/2014/main" xmlns="" id="{54762E73-E194-4E5E-92BB-6A4296F910D4}"/>
              </a:ext>
            </a:extLst>
          </p:cNvPr>
          <p:cNvSpPr>
            <a:spLocks noGrp="1"/>
          </p:cNvSpPr>
          <p:nvPr>
            <p:ph idx="1"/>
          </p:nvPr>
        </p:nvSpPr>
        <p:spPr/>
        <p:txBody>
          <a:bodyPr>
            <a:normAutofit/>
          </a:bodyPr>
          <a:lstStyle/>
          <a:p>
            <a:pPr algn="ctr"/>
            <a:endParaRPr lang="en-US"/>
          </a:p>
          <a:p>
            <a:pPr algn="ctr"/>
            <a:endParaRPr lang="en-US"/>
          </a:p>
          <a:p>
            <a:pPr algn="ctr"/>
            <a:endParaRPr lang="en-US"/>
          </a:p>
          <a:p>
            <a:pPr algn="ctr"/>
            <a:endParaRPr lang="en-US"/>
          </a:p>
          <a:p>
            <a:pPr marL="0" indent="0" algn="ctr">
              <a:buNone/>
            </a:pPr>
            <a:r>
              <a:rPr lang="en-US" sz="3600"/>
              <a:t>The final Standards for Accessible Medical Diagnostic Equipment can be found on </a:t>
            </a:r>
            <a:r>
              <a:rPr lang="en-US" sz="3600">
                <a:hlinkClick r:id="rId3"/>
              </a:rPr>
              <a:t>www.access-board.gov</a:t>
            </a:r>
            <a:r>
              <a:rPr lang="en-US" sz="3600"/>
              <a:t> under Healthcare, Medical Diagnostic Equipment</a:t>
            </a:r>
            <a:endParaRPr lang="en-US"/>
          </a:p>
        </p:txBody>
      </p:sp>
      <p:pic>
        <p:nvPicPr>
          <p:cNvPr id="9" name="Picture 8" descr="US Access Board logo">
            <a:extLst>
              <a:ext uri="{FF2B5EF4-FFF2-40B4-BE49-F238E27FC236}">
                <a16:creationId xmlns:a16="http://schemas.microsoft.com/office/drawing/2014/main" xmlns="" id="{EDDFB205-EA95-4876-BB86-F900DB1A42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0318" y="1609164"/>
            <a:ext cx="1951362" cy="1927638"/>
          </a:xfrm>
          <a:prstGeom prst="rect">
            <a:avLst/>
          </a:prstGeom>
        </p:spPr>
      </p:pic>
      <p:sp>
        <p:nvSpPr>
          <p:cNvPr id="5" name="Slide Number Placeholder 4">
            <a:extLst>
              <a:ext uri="{FF2B5EF4-FFF2-40B4-BE49-F238E27FC236}">
                <a16:creationId xmlns:a16="http://schemas.microsoft.com/office/drawing/2014/main" xmlns="" id="{848964D7-CBEA-4CC9-82B8-E89221021678}"/>
              </a:ext>
            </a:extLst>
          </p:cNvPr>
          <p:cNvSpPr>
            <a:spLocks noGrp="1"/>
          </p:cNvSpPr>
          <p:nvPr>
            <p:ph type="sldNum" sz="quarter" idx="12"/>
          </p:nvPr>
        </p:nvSpPr>
        <p:spPr/>
        <p:txBody>
          <a:bodyPr/>
          <a:lstStyle/>
          <a:p>
            <a:fld id="{ACE203BA-D97E-4452-8126-3C27CACD36C8}" type="slidenum">
              <a:rPr lang="en-US" smtClean="0"/>
              <a:pPr/>
              <a:t>78</a:t>
            </a:fld>
            <a:endParaRPr lang="en-US"/>
          </a:p>
        </p:txBody>
      </p:sp>
    </p:spTree>
    <p:extLst>
      <p:ext uri="{BB962C8B-B14F-4D97-AF65-F5344CB8AC3E}">
        <p14:creationId xmlns:p14="http://schemas.microsoft.com/office/powerpoint/2010/main" val="14159441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99CFD11-F815-465A-8A91-D3C3BC52625F}"/>
              </a:ext>
            </a:extLst>
          </p:cNvPr>
          <p:cNvSpPr>
            <a:spLocks noGrp="1"/>
          </p:cNvSpPr>
          <p:nvPr>
            <p:ph type="title"/>
          </p:nvPr>
        </p:nvSpPr>
        <p:spPr/>
        <p:txBody>
          <a:bodyPr>
            <a:normAutofit/>
          </a:bodyPr>
          <a:lstStyle/>
          <a:p>
            <a:r>
              <a:rPr lang="en-US"/>
              <a:t>Guidance on Prescription Drug Container Labels</a:t>
            </a:r>
          </a:p>
        </p:txBody>
      </p:sp>
      <p:sp>
        <p:nvSpPr>
          <p:cNvPr id="3" name="Slide Number Placeholder 2">
            <a:extLst>
              <a:ext uri="{FF2B5EF4-FFF2-40B4-BE49-F238E27FC236}">
                <a16:creationId xmlns:a16="http://schemas.microsoft.com/office/drawing/2014/main" xmlns="" id="{ADDCC66A-1CD5-4A9D-AC75-D73E8DDDAE47}"/>
              </a:ext>
            </a:extLst>
          </p:cNvPr>
          <p:cNvSpPr>
            <a:spLocks noGrp="1"/>
          </p:cNvSpPr>
          <p:nvPr>
            <p:ph type="sldNum" sz="quarter" idx="12"/>
          </p:nvPr>
        </p:nvSpPr>
        <p:spPr/>
        <p:txBody>
          <a:bodyPr/>
          <a:lstStyle/>
          <a:p>
            <a:fld id="{ACE203BA-D97E-4452-8126-3C27CACD36C8}" type="slidenum">
              <a:rPr lang="en-US" smtClean="0"/>
              <a:t>79</a:t>
            </a:fld>
            <a:endParaRPr lang="en-US"/>
          </a:p>
        </p:txBody>
      </p:sp>
    </p:spTree>
    <p:extLst>
      <p:ext uri="{BB962C8B-B14F-4D97-AF65-F5344CB8AC3E}">
        <p14:creationId xmlns:p14="http://schemas.microsoft.com/office/powerpoint/2010/main" val="3547690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E46976-ADED-4C3B-B3DC-1F4D3BDFA3F0}"/>
              </a:ext>
            </a:extLst>
          </p:cNvPr>
          <p:cNvSpPr>
            <a:spLocks noGrp="1"/>
          </p:cNvSpPr>
          <p:nvPr>
            <p:ph type="title"/>
          </p:nvPr>
        </p:nvSpPr>
        <p:spPr/>
        <p:txBody>
          <a:bodyPr/>
          <a:lstStyle/>
          <a:p>
            <a:r>
              <a:rPr lang="en-US"/>
              <a:t>Rehabilitation Act §510</a:t>
            </a:r>
          </a:p>
        </p:txBody>
      </p:sp>
      <p:sp>
        <p:nvSpPr>
          <p:cNvPr id="3" name="Content Placeholder 2">
            <a:extLst>
              <a:ext uri="{FF2B5EF4-FFF2-40B4-BE49-F238E27FC236}">
                <a16:creationId xmlns:a16="http://schemas.microsoft.com/office/drawing/2014/main" xmlns="" id="{C9E60888-C690-4F0F-A4A3-AF5497E98625}"/>
              </a:ext>
            </a:extLst>
          </p:cNvPr>
          <p:cNvSpPr>
            <a:spLocks noGrp="1"/>
          </p:cNvSpPr>
          <p:nvPr>
            <p:ph idx="1"/>
          </p:nvPr>
        </p:nvSpPr>
        <p:spPr/>
        <p:txBody>
          <a:bodyPr/>
          <a:lstStyle/>
          <a:p>
            <a:endParaRPr lang="en-US"/>
          </a:p>
        </p:txBody>
      </p:sp>
      <p:sp>
        <p:nvSpPr>
          <p:cNvPr id="6" name="Content Placeholder 5">
            <a:extLst>
              <a:ext uri="{FF2B5EF4-FFF2-40B4-BE49-F238E27FC236}">
                <a16:creationId xmlns:a16="http://schemas.microsoft.com/office/drawing/2014/main" xmlns="" id="{5C2E4445-7E78-420E-92B8-752C62101E3D}"/>
              </a:ext>
            </a:extLst>
          </p:cNvPr>
          <p:cNvSpPr>
            <a:spLocks noGrp="1"/>
          </p:cNvSpPr>
          <p:nvPr>
            <p:ph sz="half" idx="2"/>
          </p:nvPr>
        </p:nvSpPr>
        <p:spPr/>
        <p:txBody>
          <a:bodyPr/>
          <a:lstStyle/>
          <a:p>
            <a:r>
              <a:rPr lang="en-US" b="1" kern="100">
                <a:cs typeface="Arial" panose="020B0604020202020204" pitchFamily="34" charset="0"/>
              </a:rPr>
              <a:t>Specifically addresses equipment in:</a:t>
            </a:r>
          </a:p>
          <a:p>
            <a:pPr lvl="1"/>
            <a:r>
              <a:rPr lang="en-US" b="1" kern="100">
                <a:cs typeface="Arial" panose="020B0604020202020204" pitchFamily="34" charset="0"/>
              </a:rPr>
              <a:t>Physicians offices, clinics, emergency rooms, hospitals, other medical settings. Includes optometrists and dentists</a:t>
            </a:r>
          </a:p>
          <a:p>
            <a:r>
              <a:rPr lang="en-US" b="1" kern="100">
                <a:cs typeface="Arial" panose="020B0604020202020204" pitchFamily="34" charset="0"/>
              </a:rPr>
              <a:t>Scoping to be determined in appropriate regulatory or administrative context</a:t>
            </a:r>
          </a:p>
          <a:p>
            <a:r>
              <a:rPr lang="en-US" b="1" kern="100">
                <a:cs typeface="Arial" panose="020B0604020202020204" pitchFamily="34" charset="0"/>
              </a:rPr>
              <a:t>Final Standards are voluntary until adopted by an enforcing Agency e.g., DOJ for the Americans with Disabilities Act </a:t>
            </a:r>
          </a:p>
          <a:p>
            <a:r>
              <a:rPr lang="en-US" b="1" kern="100">
                <a:cs typeface="Arial" panose="020B0604020202020204" pitchFamily="34" charset="0"/>
              </a:rPr>
              <a:t>Could be used by FDA to verify labelling claims</a:t>
            </a:r>
          </a:p>
          <a:p>
            <a:r>
              <a:rPr lang="en-US" b="1" kern="100">
                <a:cs typeface="Arial" panose="020B0604020202020204" pitchFamily="34" charset="0"/>
              </a:rPr>
              <a:t>Can be voluntarily adopted through policy</a:t>
            </a:r>
          </a:p>
          <a:p>
            <a:endParaRPr lang="en-US"/>
          </a:p>
        </p:txBody>
      </p:sp>
    </p:spTree>
    <p:extLst>
      <p:ext uri="{BB962C8B-B14F-4D97-AF65-F5344CB8AC3E}">
        <p14:creationId xmlns:p14="http://schemas.microsoft.com/office/powerpoint/2010/main" val="8282974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FCA6AB-C4D0-4BD1-9398-E6C9C0E2C3F5}"/>
              </a:ext>
            </a:extLst>
          </p:cNvPr>
          <p:cNvSpPr>
            <a:spLocks noGrp="1"/>
          </p:cNvSpPr>
          <p:nvPr>
            <p:ph type="title"/>
          </p:nvPr>
        </p:nvSpPr>
        <p:spPr>
          <a:xfrm>
            <a:off x="266699" y="6724"/>
            <a:ext cx="11658600" cy="1371600"/>
          </a:xfrm>
        </p:spPr>
        <p:txBody>
          <a:bodyPr anchor="ctr">
            <a:normAutofit/>
          </a:bodyPr>
          <a:lstStyle/>
          <a:p>
            <a:r>
              <a:rPr lang="en-US" b="1"/>
              <a:t>What Is a Prescription Drug Container Label </a:t>
            </a:r>
            <a:endParaRPr lang="en-US"/>
          </a:p>
        </p:txBody>
      </p:sp>
      <p:graphicFrame>
        <p:nvGraphicFramePr>
          <p:cNvPr id="16" name="Content Placeholder 2" descr="Decorative list: legal document, universal standard, US pharmacopeia convention">
            <a:extLst>
              <a:ext uri="{FF2B5EF4-FFF2-40B4-BE49-F238E27FC236}">
                <a16:creationId xmlns:a16="http://schemas.microsoft.com/office/drawing/2014/main" xmlns="" id="{21413B2F-9DF9-4092-A98D-ED3DC87609BD}"/>
              </a:ext>
              <a:ext uri="{C183D7F6-B498-43B3-948B-1728B52AA6E4}">
                <adec:decorative xmlns:adec="http://schemas.microsoft.com/office/drawing/2017/decorative" xmlns="" val="0"/>
              </a:ext>
            </a:extLst>
          </p:cNvPr>
          <p:cNvGraphicFramePr>
            <a:graphicFrameLocks noGrp="1"/>
          </p:cNvGraphicFramePr>
          <p:nvPr>
            <p:ph idx="1"/>
            <p:extLst>
              <p:ext uri="{D42A27DB-BD31-4B8C-83A1-F6EECF244321}">
                <p14:modId xmlns:p14="http://schemas.microsoft.com/office/powerpoint/2010/main" val="1701249943"/>
              </p:ext>
            </p:extLst>
          </p:nvPr>
        </p:nvGraphicFramePr>
        <p:xfrm>
          <a:off x="266700" y="1609164"/>
          <a:ext cx="11658600" cy="4572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9417E402-71E9-4189-BF2A-971BE2CD2E04}"/>
              </a:ext>
            </a:extLst>
          </p:cNvPr>
          <p:cNvSpPr>
            <a:spLocks noGrp="1"/>
          </p:cNvSpPr>
          <p:nvPr>
            <p:ph type="sldNum" sz="quarter" idx="12"/>
          </p:nvPr>
        </p:nvSpPr>
        <p:spPr>
          <a:xfrm>
            <a:off x="9182100" y="6356349"/>
            <a:ext cx="2743200" cy="365125"/>
          </a:xfrm>
        </p:spPr>
        <p:txBody>
          <a:bodyPr anchor="ctr">
            <a:normAutofit/>
          </a:bodyPr>
          <a:lstStyle/>
          <a:p>
            <a:pPr>
              <a:lnSpc>
                <a:spcPct val="90000"/>
              </a:lnSpc>
              <a:spcAft>
                <a:spcPts val="600"/>
              </a:spcAft>
            </a:pPr>
            <a:fld id="{ACE203BA-D97E-4452-8126-3C27CACD36C8}" type="slidenum">
              <a:rPr lang="en-US" sz="1900" smtClean="0"/>
              <a:pPr>
                <a:lnSpc>
                  <a:spcPct val="90000"/>
                </a:lnSpc>
                <a:spcAft>
                  <a:spcPts val="600"/>
                </a:spcAft>
              </a:pPr>
              <a:t>80</a:t>
            </a:fld>
            <a:endParaRPr lang="en-US" sz="1900"/>
          </a:p>
        </p:txBody>
      </p:sp>
    </p:spTree>
    <p:extLst>
      <p:ext uri="{BB962C8B-B14F-4D97-AF65-F5344CB8AC3E}">
        <p14:creationId xmlns:p14="http://schemas.microsoft.com/office/powerpoint/2010/main" val="39079744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521564-C5F8-4E65-B69D-1420F398D97E}"/>
              </a:ext>
            </a:extLst>
          </p:cNvPr>
          <p:cNvSpPr>
            <a:spLocks noGrp="1"/>
          </p:cNvSpPr>
          <p:nvPr>
            <p:ph type="title"/>
          </p:nvPr>
        </p:nvSpPr>
        <p:spPr/>
        <p:txBody>
          <a:bodyPr/>
          <a:lstStyle/>
          <a:p>
            <a:r>
              <a:rPr lang="fr-FR"/>
              <a:t>Section 904 Of the Food and Drug Administration </a:t>
            </a:r>
            <a:r>
              <a:rPr lang="fr-FR" err="1"/>
              <a:t>Safety</a:t>
            </a:r>
            <a:r>
              <a:rPr lang="fr-FR"/>
              <a:t> and Innovation </a:t>
            </a:r>
            <a:r>
              <a:rPr lang="fr-FR" err="1"/>
              <a:t>Act</a:t>
            </a:r>
            <a:endParaRPr lang="en-US"/>
          </a:p>
        </p:txBody>
      </p:sp>
      <p:sp>
        <p:nvSpPr>
          <p:cNvPr id="3" name="Content Placeholder 2">
            <a:extLst>
              <a:ext uri="{FF2B5EF4-FFF2-40B4-BE49-F238E27FC236}">
                <a16:creationId xmlns:a16="http://schemas.microsoft.com/office/drawing/2014/main" xmlns="" id="{022347B5-1839-44D4-8A71-40137F63D2E7}"/>
              </a:ext>
            </a:extLst>
          </p:cNvPr>
          <p:cNvSpPr>
            <a:spLocks noGrp="1"/>
          </p:cNvSpPr>
          <p:nvPr>
            <p:ph idx="1"/>
          </p:nvPr>
        </p:nvSpPr>
        <p:spPr/>
        <p:txBody>
          <a:bodyPr/>
          <a:lstStyle/>
          <a:p>
            <a:endParaRPr lang="en-US"/>
          </a:p>
          <a:p>
            <a:pPr marL="0" indent="0">
              <a:buNone/>
            </a:pPr>
            <a:r>
              <a:rPr lang="en-US"/>
              <a:t>§904. ACCESSIBILITY OF INFORMATION ON PRESCRIPTION DRUG CONTAINER LABELS BY VISUALLY-IMPAIRED AND BLIND CONSUMERS.</a:t>
            </a:r>
          </a:p>
          <a:p>
            <a:endParaRPr lang="en-US"/>
          </a:p>
          <a:p>
            <a:r>
              <a:rPr lang="en-US"/>
              <a:t>Establishment of Working Group</a:t>
            </a:r>
          </a:p>
          <a:p>
            <a:r>
              <a:rPr lang="en-US"/>
              <a:t>Develop “best practices” on access to information on prescription drug container labels for individuals who are blind or visually impaired.</a:t>
            </a:r>
          </a:p>
          <a:p>
            <a:endParaRPr lang="en-US"/>
          </a:p>
          <a:p>
            <a:endParaRPr lang="en-US"/>
          </a:p>
          <a:p>
            <a:endParaRPr lang="en-US"/>
          </a:p>
        </p:txBody>
      </p:sp>
      <p:sp>
        <p:nvSpPr>
          <p:cNvPr id="5" name="Slide Number Placeholder 4">
            <a:extLst>
              <a:ext uri="{FF2B5EF4-FFF2-40B4-BE49-F238E27FC236}">
                <a16:creationId xmlns:a16="http://schemas.microsoft.com/office/drawing/2014/main" xmlns="" id="{E3313DE3-0E7A-409B-9C7C-8C9C9F98098D}"/>
              </a:ext>
            </a:extLst>
          </p:cNvPr>
          <p:cNvSpPr>
            <a:spLocks noGrp="1"/>
          </p:cNvSpPr>
          <p:nvPr>
            <p:ph type="sldNum" sz="quarter" idx="12"/>
          </p:nvPr>
        </p:nvSpPr>
        <p:spPr/>
        <p:txBody>
          <a:bodyPr/>
          <a:lstStyle/>
          <a:p>
            <a:fld id="{ACE203BA-D97E-4452-8126-3C27CACD36C8}" type="slidenum">
              <a:rPr lang="en-US" smtClean="0"/>
              <a:pPr/>
              <a:t>81</a:t>
            </a:fld>
            <a:endParaRPr lang="en-US"/>
          </a:p>
        </p:txBody>
      </p:sp>
    </p:spTree>
    <p:extLst>
      <p:ext uri="{BB962C8B-B14F-4D97-AF65-F5344CB8AC3E}">
        <p14:creationId xmlns:p14="http://schemas.microsoft.com/office/powerpoint/2010/main" val="27071277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3FE012-93E0-4CE2-B5BD-FF0E88785B5D}"/>
              </a:ext>
            </a:extLst>
          </p:cNvPr>
          <p:cNvSpPr>
            <a:spLocks noGrp="1"/>
          </p:cNvSpPr>
          <p:nvPr>
            <p:ph type="title"/>
          </p:nvPr>
        </p:nvSpPr>
        <p:spPr>
          <a:xfrm>
            <a:off x="227161" y="224287"/>
            <a:ext cx="4343400" cy="1371600"/>
          </a:xfrm>
          <a:prstGeom prst="rect">
            <a:avLst/>
          </a:prstGeom>
        </p:spPr>
        <p:txBody>
          <a:bodyPr anchor="ctr">
            <a:normAutofit/>
          </a:bodyPr>
          <a:lstStyle/>
          <a:p>
            <a:r>
              <a:rPr lang="en-US" sz="3100" b="1"/>
              <a:t>Guidance on Prescription Drug Container Labels</a:t>
            </a:r>
            <a:endParaRPr lang="en-US" sz="3100"/>
          </a:p>
        </p:txBody>
      </p:sp>
      <p:sp>
        <p:nvSpPr>
          <p:cNvPr id="4" name="Content Placeholder 3">
            <a:extLst>
              <a:ext uri="{FF2B5EF4-FFF2-40B4-BE49-F238E27FC236}">
                <a16:creationId xmlns:a16="http://schemas.microsoft.com/office/drawing/2014/main" xmlns="" id="{37924A8B-6F41-4153-8509-1413818395D5}"/>
              </a:ext>
            </a:extLst>
          </p:cNvPr>
          <p:cNvSpPr>
            <a:spLocks noGrp="1"/>
          </p:cNvSpPr>
          <p:nvPr>
            <p:ph sz="half" idx="2"/>
          </p:nvPr>
        </p:nvSpPr>
        <p:spPr>
          <a:xfrm>
            <a:off x="5027759" y="224287"/>
            <a:ext cx="6858000" cy="6044299"/>
          </a:xfrm>
          <a:prstGeom prst="rect">
            <a:avLst/>
          </a:prstGeom>
        </p:spPr>
        <p:txBody>
          <a:bodyPr anchor="ctr">
            <a:normAutofit/>
          </a:bodyPr>
          <a:lstStyle/>
          <a:p>
            <a:pPr marL="0" indent="0" algn="ctr">
              <a:buNone/>
            </a:pPr>
            <a:r>
              <a:rPr lang="en-US"/>
              <a:t>(</a:t>
            </a:r>
            <a:r>
              <a:rPr lang="en-US" b="1"/>
              <a:t>Advisory non-mandatory guidance</a:t>
            </a:r>
            <a:r>
              <a:rPr lang="en-US"/>
              <a:t>)</a:t>
            </a:r>
          </a:p>
          <a:p>
            <a:pPr marL="0" indent="0" algn="ctr">
              <a:buNone/>
            </a:pPr>
            <a:r>
              <a:rPr lang="en-US"/>
              <a:t/>
            </a:r>
            <a:br>
              <a:rPr lang="en-US"/>
            </a:br>
            <a:r>
              <a:rPr lang="en-US"/>
              <a:t>Advisory guidance developed by a stakeholder working group provides best practices on providing access to prescription drug container labels for people who have vision impairments or who are elderly.</a:t>
            </a:r>
          </a:p>
        </p:txBody>
      </p:sp>
      <p:pic>
        <p:nvPicPr>
          <p:cNvPr id="12" name="Content Placeholder 10" descr="Image of a prescription drug container label ">
            <a:extLst>
              <a:ext uri="{FF2B5EF4-FFF2-40B4-BE49-F238E27FC236}">
                <a16:creationId xmlns:a16="http://schemas.microsoft.com/office/drawing/2014/main" xmlns="" id="{0378BB09-9FA8-4A63-A201-886999A7D9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0372" y="1595887"/>
            <a:ext cx="3736978" cy="50378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4" hidden="1">
            <a:extLst>
              <a:ext uri="{FF2B5EF4-FFF2-40B4-BE49-F238E27FC236}">
                <a16:creationId xmlns:a16="http://schemas.microsoft.com/office/drawing/2014/main" xmlns="" id="{D7210E67-FE27-402B-98AB-D3FFD1FE1C67}"/>
              </a:ext>
            </a:extLst>
          </p:cNvPr>
          <p:cNvSpPr>
            <a:spLocks noGrp="1"/>
          </p:cNvSpPr>
          <p:nvPr>
            <p:ph type="sldNum" sz="quarter" idx="4294967295"/>
          </p:nvPr>
        </p:nvSpPr>
        <p:spPr>
          <a:xfrm>
            <a:off x="9448800" y="6356350"/>
            <a:ext cx="2743200" cy="365125"/>
          </a:xfrm>
          <a:prstGeom prst="rect">
            <a:avLst/>
          </a:prstGeom>
        </p:spPr>
        <p:txBody>
          <a:bodyPr anchor="ctr">
            <a:normAutofit/>
          </a:bodyPr>
          <a:lstStyle/>
          <a:p>
            <a:pPr>
              <a:lnSpc>
                <a:spcPct val="90000"/>
              </a:lnSpc>
              <a:spcAft>
                <a:spcPts val="600"/>
              </a:spcAft>
            </a:pPr>
            <a:fld id="{ACE203BA-D97E-4452-8126-3C27CACD36C8}" type="slidenum">
              <a:rPr lang="en-US" sz="1900" smtClean="0"/>
              <a:pPr>
                <a:lnSpc>
                  <a:spcPct val="90000"/>
                </a:lnSpc>
                <a:spcAft>
                  <a:spcPts val="600"/>
                </a:spcAft>
              </a:pPr>
              <a:t>82</a:t>
            </a:fld>
            <a:endParaRPr lang="en-US" sz="1900"/>
          </a:p>
        </p:txBody>
      </p:sp>
    </p:spTree>
    <p:extLst>
      <p:ext uri="{BB962C8B-B14F-4D97-AF65-F5344CB8AC3E}">
        <p14:creationId xmlns:p14="http://schemas.microsoft.com/office/powerpoint/2010/main" val="37783434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31A5BE-67F7-4E01-823F-8240C58FB272}"/>
              </a:ext>
            </a:extLst>
          </p:cNvPr>
          <p:cNvSpPr>
            <a:spLocks noGrp="1"/>
          </p:cNvSpPr>
          <p:nvPr>
            <p:ph type="title"/>
          </p:nvPr>
        </p:nvSpPr>
        <p:spPr/>
        <p:txBody>
          <a:bodyPr/>
          <a:lstStyle/>
          <a:p>
            <a:r>
              <a:rPr lang="en-US"/>
              <a:t>National Council on Disability (NCD)</a:t>
            </a:r>
          </a:p>
        </p:txBody>
      </p:sp>
      <p:sp>
        <p:nvSpPr>
          <p:cNvPr id="3" name="Content Placeholder 2">
            <a:extLst>
              <a:ext uri="{FF2B5EF4-FFF2-40B4-BE49-F238E27FC236}">
                <a16:creationId xmlns:a16="http://schemas.microsoft.com/office/drawing/2014/main" xmlns="" id="{305F03F0-439B-42A2-9F92-A4E1835C51DB}"/>
              </a:ext>
            </a:extLst>
          </p:cNvPr>
          <p:cNvSpPr>
            <a:spLocks noGrp="1"/>
          </p:cNvSpPr>
          <p:nvPr>
            <p:ph idx="1"/>
          </p:nvPr>
        </p:nvSpPr>
        <p:spPr/>
        <p:txBody>
          <a:bodyPr>
            <a:normAutofit fontScale="25000" lnSpcReduction="20000"/>
          </a:bodyPr>
          <a:lstStyle/>
          <a:p>
            <a:pPr marL="0" indent="0">
              <a:buNone/>
            </a:pPr>
            <a:endParaRPr lang="en-US"/>
          </a:p>
          <a:p>
            <a:pPr marL="0" indent="0">
              <a:buNone/>
            </a:pPr>
            <a:r>
              <a:rPr lang="en-US" sz="9600" b="1" i="1"/>
              <a:t>Section 904 of the Food and Drug Administration Safety and Innovation Act</a:t>
            </a:r>
          </a:p>
          <a:p>
            <a:pPr marL="0" indent="0">
              <a:buNone/>
            </a:pPr>
            <a:endParaRPr lang="en-US" sz="9600" b="1" i="1"/>
          </a:p>
          <a:p>
            <a:pPr marL="0" indent="0">
              <a:buNone/>
            </a:pPr>
            <a:r>
              <a:rPr lang="en-US" sz="9600"/>
              <a:t>The law directed the National Council on Disability (NCD) to conduct an informational and educational campaign in cooperation with the stakeholder working group to inform the public, including people with disabilities and pharmacists, of the best practices. </a:t>
            </a:r>
          </a:p>
          <a:p>
            <a:pPr marL="0" indent="0">
              <a:buNone/>
            </a:pPr>
            <a:r>
              <a:rPr lang="en-US" sz="9600">
                <a:hlinkClick r:id="rId2"/>
              </a:rPr>
              <a:t>https://ncd.gov/publications/2016/best-practices-accessible-prescription-drug-labeling</a:t>
            </a:r>
            <a:endParaRPr lang="en-US" sz="9600"/>
          </a:p>
          <a:p>
            <a:pPr marL="0" indent="0">
              <a:buNone/>
            </a:pPr>
            <a:endParaRPr lang="en-US" sz="9600"/>
          </a:p>
          <a:p>
            <a:pPr marL="0" indent="0">
              <a:buNone/>
            </a:pPr>
            <a:r>
              <a:rPr lang="en-US" sz="9600"/>
              <a:t>The law also called upon the Comptroller General to conduct a review to assess the extent to which pharmacies are implementing the best practices and to determine whether barriers to prescription drug labels remain.</a:t>
            </a:r>
          </a:p>
          <a:p>
            <a:pPr marL="0" indent="0">
              <a:buNone/>
            </a:pPr>
            <a:r>
              <a:rPr lang="en-US" sz="9600">
                <a:hlinkClick r:id="rId3"/>
              </a:rPr>
              <a:t>https://www.gao.gov/products/GAO-17-115</a:t>
            </a:r>
            <a:endParaRPr lang="en-US" sz="9600"/>
          </a:p>
          <a:p>
            <a:endParaRPr lang="en-US"/>
          </a:p>
          <a:p>
            <a:pPr marL="0" indent="0">
              <a:buNone/>
            </a:pPr>
            <a:r>
              <a:rPr lang="en-US"/>
              <a:t> </a:t>
            </a:r>
          </a:p>
        </p:txBody>
      </p:sp>
      <p:sp>
        <p:nvSpPr>
          <p:cNvPr id="5" name="Slide Number Placeholder 4">
            <a:extLst>
              <a:ext uri="{FF2B5EF4-FFF2-40B4-BE49-F238E27FC236}">
                <a16:creationId xmlns:a16="http://schemas.microsoft.com/office/drawing/2014/main" xmlns="" id="{EDEC5013-1AB5-4D9A-8B81-4F8D1E994C6B}"/>
              </a:ext>
            </a:extLst>
          </p:cNvPr>
          <p:cNvSpPr>
            <a:spLocks noGrp="1"/>
          </p:cNvSpPr>
          <p:nvPr>
            <p:ph type="sldNum" sz="quarter" idx="12"/>
          </p:nvPr>
        </p:nvSpPr>
        <p:spPr/>
        <p:txBody>
          <a:bodyPr/>
          <a:lstStyle/>
          <a:p>
            <a:fld id="{ACE203BA-D97E-4452-8126-3C27CACD36C8}" type="slidenum">
              <a:rPr lang="en-US" smtClean="0"/>
              <a:t>83</a:t>
            </a:fld>
            <a:endParaRPr lang="en-US"/>
          </a:p>
        </p:txBody>
      </p:sp>
    </p:spTree>
    <p:extLst>
      <p:ext uri="{BB962C8B-B14F-4D97-AF65-F5344CB8AC3E}">
        <p14:creationId xmlns:p14="http://schemas.microsoft.com/office/powerpoint/2010/main" val="10698606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B04276-6958-420A-947F-988571EAB220}"/>
              </a:ext>
            </a:extLst>
          </p:cNvPr>
          <p:cNvSpPr>
            <a:spLocks noGrp="1"/>
          </p:cNvSpPr>
          <p:nvPr>
            <p:ph type="title"/>
          </p:nvPr>
        </p:nvSpPr>
        <p:spPr>
          <a:xfrm>
            <a:off x="266700" y="0"/>
            <a:ext cx="11658600" cy="1371600"/>
          </a:xfrm>
          <a:prstGeom prst="rect">
            <a:avLst/>
          </a:prstGeom>
        </p:spPr>
        <p:txBody>
          <a:bodyPr anchor="ctr">
            <a:normAutofit/>
          </a:bodyPr>
          <a:lstStyle/>
          <a:p>
            <a:r>
              <a:rPr lang="en-US"/>
              <a:t>Delivery Methods</a:t>
            </a:r>
          </a:p>
        </p:txBody>
      </p:sp>
      <p:sp>
        <p:nvSpPr>
          <p:cNvPr id="3" name="Content Placeholder 2">
            <a:extLst>
              <a:ext uri="{FF2B5EF4-FFF2-40B4-BE49-F238E27FC236}">
                <a16:creationId xmlns:a16="http://schemas.microsoft.com/office/drawing/2014/main" xmlns="" id="{27D81243-1BA1-4AE0-ABBC-589B78E45085}"/>
              </a:ext>
            </a:extLst>
          </p:cNvPr>
          <p:cNvSpPr>
            <a:spLocks noGrp="1"/>
          </p:cNvSpPr>
          <p:nvPr>
            <p:ph sz="half" idx="2"/>
          </p:nvPr>
        </p:nvSpPr>
        <p:spPr>
          <a:xfrm>
            <a:off x="6172200" y="1618129"/>
            <a:ext cx="5753100" cy="4558834"/>
          </a:xfrm>
          <a:prstGeom prst="rect">
            <a:avLst/>
          </a:prstGeom>
        </p:spPr>
        <p:txBody>
          <a:bodyPr>
            <a:normAutofit/>
          </a:bodyPr>
          <a:lstStyle/>
          <a:p>
            <a:pPr marL="0" indent="0">
              <a:buNone/>
            </a:pPr>
            <a:endParaRPr lang="en-US"/>
          </a:p>
          <a:p>
            <a:r>
              <a:rPr lang="en-US" sz="3200"/>
              <a:t>Hard Copy Braille and Large Print</a:t>
            </a:r>
          </a:p>
          <a:p>
            <a:r>
              <a:rPr lang="en-US" sz="3200"/>
              <a:t>Digital Voice or Text to Speech Recorder</a:t>
            </a:r>
          </a:p>
          <a:p>
            <a:r>
              <a:rPr lang="en-US" sz="3200"/>
              <a:t>Radio Frequency Identification Device</a:t>
            </a:r>
          </a:p>
          <a:p>
            <a:r>
              <a:rPr lang="en-US" sz="3200"/>
              <a:t>Smart Devices and Computers</a:t>
            </a:r>
          </a:p>
          <a:p>
            <a:pPr marL="457200" lvl="1" indent="0">
              <a:buNone/>
            </a:pPr>
            <a:endParaRPr lang="en-US" sz="2800"/>
          </a:p>
        </p:txBody>
      </p:sp>
      <p:pic>
        <p:nvPicPr>
          <p:cNvPr id="6" name="Picture 5" descr="Image containing braille &#10;">
            <a:extLst>
              <a:ext uri="{FF2B5EF4-FFF2-40B4-BE49-F238E27FC236}">
                <a16:creationId xmlns:a16="http://schemas.microsoft.com/office/drawing/2014/main" xmlns="" id="{5CBC499F-F8CB-4317-8D28-C9F49EF53239}"/>
              </a:ext>
            </a:extLst>
          </p:cNvPr>
          <p:cNvPicPr>
            <a:picLocks noChangeAspect="1"/>
          </p:cNvPicPr>
          <p:nvPr/>
        </p:nvPicPr>
        <p:blipFill rotWithShape="1">
          <a:blip r:embed="rId2">
            <a:extLst>
              <a:ext uri="{28A0092B-C50C-407E-A947-70E740481C1C}">
                <a14:useLocalDpi xmlns:a14="http://schemas.microsoft.com/office/drawing/2010/main" val="0"/>
              </a:ext>
            </a:extLst>
          </a:blip>
          <a:srcRect r="29013" b="-2"/>
          <a:stretch/>
        </p:blipFill>
        <p:spPr>
          <a:xfrm>
            <a:off x="266700" y="1618129"/>
            <a:ext cx="5753100" cy="4452165"/>
          </a:xfrm>
          <a:prstGeom prst="rect">
            <a:avLst/>
          </a:prstGeom>
        </p:spPr>
      </p:pic>
      <p:sp>
        <p:nvSpPr>
          <p:cNvPr id="5" name="Slide Number Placeholder 4">
            <a:extLst>
              <a:ext uri="{FF2B5EF4-FFF2-40B4-BE49-F238E27FC236}">
                <a16:creationId xmlns:a16="http://schemas.microsoft.com/office/drawing/2014/main" xmlns="" id="{4FAEC6AE-23E0-4C5F-A3D4-365BE0CF1C8B}"/>
              </a:ext>
            </a:extLst>
          </p:cNvPr>
          <p:cNvSpPr>
            <a:spLocks noGrp="1"/>
          </p:cNvSpPr>
          <p:nvPr>
            <p:ph type="sldNum" sz="quarter" idx="12"/>
          </p:nvPr>
        </p:nvSpPr>
        <p:spPr>
          <a:xfrm>
            <a:off x="9182100" y="6356349"/>
            <a:ext cx="2743200" cy="365125"/>
          </a:xfrm>
          <a:prstGeom prst="rect">
            <a:avLst/>
          </a:prstGeom>
        </p:spPr>
        <p:txBody>
          <a:bodyPr anchor="ctr">
            <a:normAutofit/>
          </a:bodyPr>
          <a:lstStyle/>
          <a:p>
            <a:pPr>
              <a:lnSpc>
                <a:spcPct val="90000"/>
              </a:lnSpc>
              <a:spcAft>
                <a:spcPts val="600"/>
              </a:spcAft>
            </a:pPr>
            <a:fld id="{ACE203BA-D97E-4452-8126-3C27CACD36C8}" type="slidenum">
              <a:rPr lang="en-US" sz="1900" smtClean="0"/>
              <a:pPr>
                <a:lnSpc>
                  <a:spcPct val="90000"/>
                </a:lnSpc>
                <a:spcAft>
                  <a:spcPts val="600"/>
                </a:spcAft>
              </a:pPr>
              <a:t>84</a:t>
            </a:fld>
            <a:endParaRPr lang="en-US" sz="1900"/>
          </a:p>
        </p:txBody>
      </p:sp>
    </p:spTree>
    <p:extLst>
      <p:ext uri="{BB962C8B-B14F-4D97-AF65-F5344CB8AC3E}">
        <p14:creationId xmlns:p14="http://schemas.microsoft.com/office/powerpoint/2010/main" val="41528734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852A0C-534A-4502-872F-7CEEF8A341C8}"/>
              </a:ext>
            </a:extLst>
          </p:cNvPr>
          <p:cNvSpPr>
            <a:spLocks noGrp="1"/>
          </p:cNvSpPr>
          <p:nvPr>
            <p:ph type="title"/>
          </p:nvPr>
        </p:nvSpPr>
        <p:spPr>
          <a:xfrm>
            <a:off x="227161" y="224287"/>
            <a:ext cx="4343400" cy="1371600"/>
          </a:xfrm>
          <a:prstGeom prst="rect">
            <a:avLst/>
          </a:prstGeom>
        </p:spPr>
        <p:txBody>
          <a:bodyPr anchor="ctr">
            <a:normAutofit/>
          </a:bodyPr>
          <a:lstStyle/>
          <a:p>
            <a:r>
              <a:rPr lang="en-US"/>
              <a:t>Best Practices Recommendations</a:t>
            </a:r>
          </a:p>
        </p:txBody>
      </p:sp>
      <p:sp>
        <p:nvSpPr>
          <p:cNvPr id="11" name="Content Placeholder 3">
            <a:extLst>
              <a:ext uri="{FF2B5EF4-FFF2-40B4-BE49-F238E27FC236}">
                <a16:creationId xmlns:a16="http://schemas.microsoft.com/office/drawing/2014/main" xmlns="" id="{CEC4CB3F-C824-4A6E-99B0-6F99CDB354A0}"/>
              </a:ext>
            </a:extLst>
          </p:cNvPr>
          <p:cNvSpPr>
            <a:spLocks noGrp="1"/>
          </p:cNvSpPr>
          <p:nvPr>
            <p:ph sz="half" idx="2"/>
          </p:nvPr>
        </p:nvSpPr>
        <p:spPr>
          <a:xfrm>
            <a:off x="5027759" y="224287"/>
            <a:ext cx="6858000" cy="6044299"/>
          </a:xfrm>
        </p:spPr>
        <p:txBody>
          <a:bodyPr/>
          <a:lstStyle/>
          <a:p>
            <a:pPr marL="0" indent="0" algn="ctr">
              <a:buNone/>
            </a:pPr>
            <a:r>
              <a:rPr lang="en-US" u="sng"/>
              <a:t>Best Practices for All Formats</a:t>
            </a:r>
          </a:p>
          <a:p>
            <a:pPr>
              <a:buFont typeface="Wingdings" panose="05000000000000000000" pitchFamily="2" charset="2"/>
              <a:buChar char="ü"/>
            </a:pPr>
            <a:r>
              <a:rPr lang="en-US"/>
              <a:t>Communication</a:t>
            </a:r>
          </a:p>
          <a:p>
            <a:pPr>
              <a:buFont typeface="Wingdings" panose="05000000000000000000" pitchFamily="2" charset="2"/>
              <a:buChar char="ü"/>
            </a:pPr>
            <a:r>
              <a:rPr lang="en-US"/>
              <a:t>Provide options</a:t>
            </a:r>
          </a:p>
          <a:p>
            <a:pPr>
              <a:buFont typeface="Wingdings" panose="05000000000000000000" pitchFamily="2" charset="2"/>
              <a:buChar char="ü"/>
            </a:pPr>
            <a:r>
              <a:rPr lang="en-US"/>
              <a:t>Quality control</a:t>
            </a:r>
          </a:p>
          <a:p>
            <a:pPr>
              <a:buFont typeface="Wingdings" panose="05000000000000000000" pitchFamily="2" charset="2"/>
              <a:buChar char="ü"/>
            </a:pPr>
            <a:r>
              <a:rPr lang="en-US"/>
              <a:t>Maintain patient privacy</a:t>
            </a:r>
          </a:p>
          <a:p>
            <a:pPr>
              <a:buFont typeface="Wingdings" panose="05000000000000000000" pitchFamily="2" charset="2"/>
              <a:buChar char="ü"/>
            </a:pPr>
            <a:r>
              <a:rPr lang="en-US"/>
              <a:t>No Surcharge (extra fee)</a:t>
            </a:r>
          </a:p>
          <a:p>
            <a:pPr marL="0" indent="0">
              <a:buNone/>
            </a:pPr>
            <a:r>
              <a:rPr lang="en-US">
                <a:hlinkClick r:id="rId2"/>
              </a:rPr>
              <a:t>www.access-board.gov/guidelines-and-standards/health-care/about-prescription-drug-container-labels/working-group-recommendations</a:t>
            </a:r>
            <a:endParaRPr lang="en-US"/>
          </a:p>
          <a:p>
            <a:pPr marL="0" indent="0">
              <a:buNone/>
            </a:pPr>
            <a:endParaRPr lang="en-US"/>
          </a:p>
          <a:p>
            <a:pPr marL="0" indent="0">
              <a:buNone/>
            </a:pPr>
            <a:endParaRPr lang="en-US"/>
          </a:p>
        </p:txBody>
      </p:sp>
      <p:pic>
        <p:nvPicPr>
          <p:cNvPr id="6" name="Content Placeholder 5" descr="Image depicting assorted pills (medication) containing best practices  for accessible prescription drug labeling created by the National Council on Disability">
            <a:extLst>
              <a:ext uri="{FF2B5EF4-FFF2-40B4-BE49-F238E27FC236}">
                <a16:creationId xmlns:a16="http://schemas.microsoft.com/office/drawing/2014/main" xmlns="" id="{85310E73-4D24-4BFD-AEEC-D50D00ED5F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7318" y="1595887"/>
            <a:ext cx="2744522" cy="5037826"/>
          </a:xfrm>
          <a:prstGeom prst="rect">
            <a:avLst/>
          </a:prstGeom>
        </p:spPr>
      </p:pic>
    </p:spTree>
    <p:extLst>
      <p:ext uri="{BB962C8B-B14F-4D97-AF65-F5344CB8AC3E}">
        <p14:creationId xmlns:p14="http://schemas.microsoft.com/office/powerpoint/2010/main" val="3313666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05FF3EF-691B-4439-85EB-D3D362DA25B5}"/>
              </a:ext>
            </a:extLst>
          </p:cNvPr>
          <p:cNvSpPr>
            <a:spLocks noGrp="1"/>
          </p:cNvSpPr>
          <p:nvPr>
            <p:ph type="title"/>
          </p:nvPr>
        </p:nvSpPr>
        <p:spPr/>
        <p:txBody>
          <a:bodyPr/>
          <a:lstStyle/>
          <a:p>
            <a:pPr algn="ctr"/>
            <a:r>
              <a:rPr lang="en-US"/>
              <a:t>Questions?</a:t>
            </a:r>
          </a:p>
        </p:txBody>
      </p:sp>
      <p:sp>
        <p:nvSpPr>
          <p:cNvPr id="2" name="Slide Number Placeholder 1">
            <a:extLst>
              <a:ext uri="{FF2B5EF4-FFF2-40B4-BE49-F238E27FC236}">
                <a16:creationId xmlns:a16="http://schemas.microsoft.com/office/drawing/2014/main" xmlns="" id="{8162F36F-B914-41E3-B7B8-CC76986ED844}"/>
              </a:ext>
            </a:extLst>
          </p:cNvPr>
          <p:cNvSpPr>
            <a:spLocks noGrp="1"/>
          </p:cNvSpPr>
          <p:nvPr>
            <p:ph type="sldNum" sz="quarter" idx="12"/>
          </p:nvPr>
        </p:nvSpPr>
        <p:spPr/>
        <p:txBody>
          <a:bodyPr/>
          <a:lstStyle/>
          <a:p>
            <a:fld id="{ACE203BA-D97E-4452-8126-3C27CACD36C8}" type="slidenum">
              <a:rPr lang="en-US" smtClean="0"/>
              <a:pPr/>
              <a:t>86</a:t>
            </a:fld>
            <a:endParaRPr lang="en-US"/>
          </a:p>
        </p:txBody>
      </p:sp>
    </p:spTree>
    <p:extLst>
      <p:ext uri="{BB962C8B-B14F-4D97-AF65-F5344CB8AC3E}">
        <p14:creationId xmlns:p14="http://schemas.microsoft.com/office/powerpoint/2010/main" val="27628416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7B70F3BC-1EE8-43D2-8B01-04E09550F174}"/>
              </a:ext>
            </a:extLst>
          </p:cNvPr>
          <p:cNvSpPr>
            <a:spLocks noGrp="1"/>
          </p:cNvSpPr>
          <p:nvPr>
            <p:ph sz="half" idx="1"/>
          </p:nvPr>
        </p:nvSpPr>
        <p:spPr/>
        <p:txBody>
          <a:bodyPr anchor="ctr"/>
          <a:lstStyle/>
          <a:p>
            <a:pPr marL="0" indent="0" algn="ctr">
              <a:buNone/>
            </a:pPr>
            <a:r>
              <a:rPr lang="en-US"/>
              <a:t>TECHNICAL ASSISTANCE</a:t>
            </a:r>
          </a:p>
          <a:p>
            <a:pPr marL="0" indent="0" algn="ctr">
              <a:buNone/>
            </a:pPr>
            <a:r>
              <a:rPr lang="en-US"/>
              <a:t>(800) 872-2253</a:t>
            </a:r>
          </a:p>
          <a:p>
            <a:pPr marL="0" indent="0" algn="ctr">
              <a:buNone/>
            </a:pPr>
            <a:r>
              <a:rPr lang="en-US"/>
              <a:t>TTY: (800) 993-2822</a:t>
            </a:r>
          </a:p>
          <a:p>
            <a:pPr marL="0" indent="0" algn="ctr">
              <a:buNone/>
            </a:pPr>
            <a:r>
              <a:rPr lang="en-US">
                <a:hlinkClick r:id="rId2"/>
              </a:rPr>
              <a:t>mde@access-board.gov</a:t>
            </a:r>
            <a:endParaRPr lang="en-US"/>
          </a:p>
          <a:p>
            <a:pPr marL="0" indent="0" algn="ctr">
              <a:buNone/>
            </a:pPr>
            <a:r>
              <a:rPr lang="en-US"/>
              <a:t>or</a:t>
            </a:r>
          </a:p>
          <a:p>
            <a:pPr marL="0" indent="0" algn="ctr">
              <a:buNone/>
            </a:pPr>
            <a:r>
              <a:rPr lang="en-US">
                <a:hlinkClick r:id="rId3"/>
              </a:rPr>
              <a:t>ta@access-board.gov</a:t>
            </a:r>
            <a:r>
              <a:rPr lang="en-US"/>
              <a:t> </a:t>
            </a:r>
          </a:p>
          <a:p>
            <a:pPr marL="0" indent="0" algn="ctr">
              <a:buNone/>
            </a:pPr>
            <a:r>
              <a:rPr lang="en-US">
                <a:hlinkClick r:id="rId4"/>
              </a:rPr>
              <a:t>www.access-board.gov</a:t>
            </a:r>
            <a:endParaRPr lang="en-US"/>
          </a:p>
          <a:p>
            <a:pPr marL="0" indent="0">
              <a:buNone/>
            </a:pPr>
            <a:endParaRPr lang="en-US"/>
          </a:p>
        </p:txBody>
      </p:sp>
      <p:sp>
        <p:nvSpPr>
          <p:cNvPr id="3" name="Slide Number Placeholder 2">
            <a:extLst>
              <a:ext uri="{FF2B5EF4-FFF2-40B4-BE49-F238E27FC236}">
                <a16:creationId xmlns:a16="http://schemas.microsoft.com/office/drawing/2014/main" xmlns="" id="{FE496C96-BEA4-4BDE-BA8A-7BE28020E0E3}"/>
              </a:ext>
            </a:extLst>
          </p:cNvPr>
          <p:cNvSpPr>
            <a:spLocks noGrp="1"/>
          </p:cNvSpPr>
          <p:nvPr>
            <p:ph type="sldNum" sz="quarter" idx="12"/>
          </p:nvPr>
        </p:nvSpPr>
        <p:spPr/>
        <p:txBody>
          <a:bodyPr/>
          <a:lstStyle/>
          <a:p>
            <a:fld id="{ACE203BA-D97E-4452-8126-3C27CACD36C8}" type="slidenum">
              <a:rPr lang="en-US" smtClean="0"/>
              <a:pPr/>
              <a:t>87</a:t>
            </a:fld>
            <a:endParaRPr lang="en-US"/>
          </a:p>
        </p:txBody>
      </p:sp>
      <p:sp>
        <p:nvSpPr>
          <p:cNvPr id="2" name="Title 1">
            <a:extLst>
              <a:ext uri="{FF2B5EF4-FFF2-40B4-BE49-F238E27FC236}">
                <a16:creationId xmlns:a16="http://schemas.microsoft.com/office/drawing/2014/main" xmlns="" id="{85778490-666A-4B98-A1BA-000E412149CD}"/>
              </a:ext>
            </a:extLst>
          </p:cNvPr>
          <p:cNvSpPr>
            <a:spLocks noGrp="1"/>
          </p:cNvSpPr>
          <p:nvPr>
            <p:ph type="title"/>
          </p:nvPr>
        </p:nvSpPr>
        <p:spPr/>
        <p:txBody>
          <a:bodyPr>
            <a:normAutofit/>
          </a:bodyPr>
          <a:lstStyle/>
          <a:p>
            <a:r>
              <a:rPr lang="en-US" sz="5400">
                <a:cs typeface="Calibri"/>
              </a:rPr>
              <a:t>Contact info</a:t>
            </a:r>
          </a:p>
        </p:txBody>
      </p:sp>
      <p:sp>
        <p:nvSpPr>
          <p:cNvPr id="11" name="Content Placeholder 10">
            <a:extLst>
              <a:ext uri="{FF2B5EF4-FFF2-40B4-BE49-F238E27FC236}">
                <a16:creationId xmlns:a16="http://schemas.microsoft.com/office/drawing/2014/main" xmlns="" id="{7DDEFFEB-24B1-4AD6-B744-984050BFCFB7}"/>
              </a:ext>
            </a:extLst>
          </p:cNvPr>
          <p:cNvSpPr>
            <a:spLocks noGrp="1"/>
          </p:cNvSpPr>
          <p:nvPr>
            <p:ph sz="half" idx="13"/>
          </p:nvPr>
        </p:nvSpPr>
        <p:spPr/>
        <p:txBody>
          <a:bodyPr anchor="ctr"/>
          <a:lstStyle/>
          <a:p>
            <a:pPr marL="0" indent="0" algn="ctr">
              <a:buNone/>
            </a:pPr>
            <a:r>
              <a:rPr lang="en-US"/>
              <a:t>Bobby Stinnette</a:t>
            </a:r>
          </a:p>
          <a:p>
            <a:pPr marL="0" indent="0" algn="ctr">
              <a:buNone/>
            </a:pPr>
            <a:r>
              <a:rPr lang="en-US"/>
              <a:t>(202) 272-0021</a:t>
            </a:r>
          </a:p>
          <a:p>
            <a:pPr marL="0" indent="0" algn="ctr">
              <a:buNone/>
            </a:pPr>
            <a:r>
              <a:rPr lang="en-US">
                <a:hlinkClick r:id="rId5"/>
              </a:rPr>
              <a:t>stinnette@access-board.gov</a:t>
            </a:r>
            <a:endParaRPr lang="en-US"/>
          </a:p>
          <a:p>
            <a:endParaRPr lang="en-US"/>
          </a:p>
        </p:txBody>
      </p:sp>
      <p:pic>
        <p:nvPicPr>
          <p:cNvPr id="13" name="Content Placeholder 12" descr="US Access Board logo">
            <a:extLst>
              <a:ext uri="{FF2B5EF4-FFF2-40B4-BE49-F238E27FC236}">
                <a16:creationId xmlns:a16="http://schemas.microsoft.com/office/drawing/2014/main" xmlns="" id="{A4ACF3B0-8068-49E6-BC7C-1058B7AB5E4B}"/>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152900" y="1860909"/>
            <a:ext cx="3886200" cy="3836270"/>
          </a:xfrm>
          <a:prstGeom prst="rect">
            <a:avLst/>
          </a:prstGeom>
        </p:spPr>
      </p:pic>
    </p:spTree>
    <p:extLst>
      <p:ext uri="{BB962C8B-B14F-4D97-AF65-F5344CB8AC3E}">
        <p14:creationId xmlns:p14="http://schemas.microsoft.com/office/powerpoint/2010/main" val="3242627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D7A8D4-E2C2-4338-9D3B-F0B3C479A65F}"/>
              </a:ext>
            </a:extLst>
          </p:cNvPr>
          <p:cNvSpPr>
            <a:spLocks noGrp="1"/>
          </p:cNvSpPr>
          <p:nvPr>
            <p:ph type="title"/>
          </p:nvPr>
        </p:nvSpPr>
        <p:spPr/>
        <p:txBody>
          <a:bodyPr/>
          <a:lstStyle/>
          <a:p>
            <a:r>
              <a:rPr lang="en-US">
                <a:cs typeface="Calibri"/>
              </a:rPr>
              <a:t>Additional Resources</a:t>
            </a:r>
            <a:endParaRPr lang="en-US"/>
          </a:p>
        </p:txBody>
      </p:sp>
      <p:sp>
        <p:nvSpPr>
          <p:cNvPr id="3" name="Content Placeholder 2">
            <a:extLst>
              <a:ext uri="{FF2B5EF4-FFF2-40B4-BE49-F238E27FC236}">
                <a16:creationId xmlns:a16="http://schemas.microsoft.com/office/drawing/2014/main" xmlns="" id="{0E5C3658-4256-46A2-852D-F985E3CA5651}"/>
              </a:ext>
            </a:extLst>
          </p:cNvPr>
          <p:cNvSpPr>
            <a:spLocks noGrp="1"/>
          </p:cNvSpPr>
          <p:nvPr>
            <p:ph idx="1"/>
          </p:nvPr>
        </p:nvSpPr>
        <p:spPr/>
        <p:txBody>
          <a:bodyPr vert="horz" lIns="91440" tIns="45720" rIns="91440" bIns="45720" rtlCol="0" anchor="t">
            <a:normAutofit lnSpcReduction="10000"/>
          </a:bodyPr>
          <a:lstStyle/>
          <a:p>
            <a:r>
              <a:rPr lang="en-US">
                <a:ea typeface="+mj-lt"/>
                <a:cs typeface="+mj-lt"/>
                <a:hlinkClick r:id="rId2"/>
              </a:rPr>
              <a:t>https://www.access-board.gov/guidelines-and-standards/health-care/about-this-rulemaking/final-standards/text-of-the-proposed-standards-8</a:t>
            </a:r>
            <a:endParaRPr lang="en-US"/>
          </a:p>
          <a:p>
            <a:endParaRPr lang="en-US"/>
          </a:p>
          <a:p>
            <a:r>
              <a:rPr lang="en-US">
                <a:hlinkClick r:id="rId3"/>
              </a:rPr>
              <a:t>https://adata.org/factsheet/accessible-medical-examination-tables-and-chairs</a:t>
            </a:r>
            <a:endParaRPr lang="en-US">
              <a:cs typeface="Calibri Light"/>
            </a:endParaRPr>
          </a:p>
          <a:p>
            <a:r>
              <a:rPr lang="en-US">
                <a:hlinkClick r:id="rId4"/>
              </a:rPr>
              <a:t>https://adata.org/factsheet/accessible-medical-diagnostic-equipment</a:t>
            </a:r>
            <a:endParaRPr lang="en-US"/>
          </a:p>
          <a:p>
            <a:r>
              <a:rPr lang="en-US">
                <a:ea typeface="+mj-lt"/>
                <a:cs typeface="+mj-lt"/>
                <a:hlinkClick r:id="rId5"/>
              </a:rPr>
              <a:t>https://www.ada.gov/medcare_mobility_ta/medcare_ta.htm</a:t>
            </a:r>
            <a:endParaRPr lang="en-US"/>
          </a:p>
          <a:p>
            <a:endParaRPr lang="en-US"/>
          </a:p>
          <a:p>
            <a:r>
              <a:rPr lang="en-US">
                <a:hlinkClick r:id="rId6"/>
              </a:rPr>
              <a:t>https://ncd.gov/publications/2016/best-practices-accessible-prescription-drug-labeling</a:t>
            </a:r>
            <a:endParaRPr lang="en-US">
              <a:cs typeface="Calibri Light"/>
              <a:hlinkClick r:id="rId6"/>
            </a:endParaRPr>
          </a:p>
          <a:p>
            <a:endParaRPr lang="en-US">
              <a:cs typeface="Calibri Light"/>
            </a:endParaRPr>
          </a:p>
          <a:p>
            <a:endParaRPr lang="en-US">
              <a:cs typeface="Calibri Light"/>
            </a:endParaRPr>
          </a:p>
        </p:txBody>
      </p:sp>
      <p:sp>
        <p:nvSpPr>
          <p:cNvPr id="4" name="Slide Number Placeholder 3">
            <a:extLst>
              <a:ext uri="{FF2B5EF4-FFF2-40B4-BE49-F238E27FC236}">
                <a16:creationId xmlns:a16="http://schemas.microsoft.com/office/drawing/2014/main" xmlns="" id="{D202940E-039B-4659-A366-5825C18C2DCB}"/>
              </a:ext>
            </a:extLst>
          </p:cNvPr>
          <p:cNvSpPr>
            <a:spLocks noGrp="1"/>
          </p:cNvSpPr>
          <p:nvPr>
            <p:ph type="sldNum" sz="quarter" idx="12"/>
          </p:nvPr>
        </p:nvSpPr>
        <p:spPr/>
        <p:txBody>
          <a:bodyPr/>
          <a:lstStyle/>
          <a:p>
            <a:fld id="{ACE203BA-D97E-4452-8126-3C27CACD36C8}" type="slidenum">
              <a:rPr lang="en-US" smtClean="0"/>
              <a:t>88</a:t>
            </a:fld>
            <a:endParaRPr lang="en-US"/>
          </a:p>
        </p:txBody>
      </p:sp>
    </p:spTree>
    <p:extLst>
      <p:ext uri="{BB962C8B-B14F-4D97-AF65-F5344CB8AC3E}">
        <p14:creationId xmlns:p14="http://schemas.microsoft.com/office/powerpoint/2010/main" val="2082515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A5E335-6DC4-4757-BB31-DE59E07F8B01}"/>
              </a:ext>
            </a:extLst>
          </p:cNvPr>
          <p:cNvSpPr>
            <a:spLocks noGrp="1"/>
          </p:cNvSpPr>
          <p:nvPr>
            <p:ph type="title"/>
          </p:nvPr>
        </p:nvSpPr>
        <p:spPr>
          <a:xfrm>
            <a:off x="266700" y="0"/>
            <a:ext cx="11658600" cy="1371600"/>
          </a:xfrm>
          <a:prstGeom prst="rect">
            <a:avLst/>
          </a:prstGeom>
        </p:spPr>
        <p:txBody>
          <a:bodyPr anchor="ctr">
            <a:normAutofit/>
          </a:bodyPr>
          <a:lstStyle/>
          <a:p>
            <a:pPr algn="l"/>
            <a:r>
              <a:rPr lang="en-US" sz="3100"/>
              <a:t>Summary: Supine, prone, or side-lying position</a:t>
            </a:r>
            <a:br>
              <a:rPr lang="en-US" sz="3100"/>
            </a:br>
            <a:r>
              <a:rPr lang="en-US" sz="3100"/>
              <a:t>(examination tables)</a:t>
            </a:r>
          </a:p>
        </p:txBody>
      </p:sp>
      <p:pic>
        <p:nvPicPr>
          <p:cNvPr id="12" name="Picture 9" descr="ADA National Network Logo">
            <a:extLst>
              <a:ext uri="{FF2B5EF4-FFF2-40B4-BE49-F238E27FC236}">
                <a16:creationId xmlns:a16="http://schemas.microsoft.com/office/drawing/2014/main" xmlns="" id="{C6CA99D1-15F2-46F6-9A8C-75C17E29E8F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51012" y="-19937"/>
            <a:ext cx="1288613" cy="1411474"/>
          </a:xfrm>
          <a:prstGeom prst="rect">
            <a:avLst/>
          </a:prstGeom>
          <a:noFill/>
          <a:ln w="9525">
            <a:noFill/>
            <a:miter lim="800000"/>
            <a:headEnd/>
            <a:tailEnd/>
          </a:ln>
        </p:spPr>
      </p:pic>
      <p:pic>
        <p:nvPicPr>
          <p:cNvPr id="8" name="Content Placeholder 7" descr="Illustration of exam table. Number one points to a arc between the head and back support being in the raised or reclined position. Number 2 points to transfer supports on the side of the examination table. Number 3 points to stirrups with leg supports. Number 4 points to a removable rail. Number 5 points to a transfer surface on the examination table. Number 6 shows the transfer surfaces unobstructed. Number 8 shows space for a patient lift to fit around the base of the examination table, and number 7 indicates the height of that space">
            <a:extLst>
              <a:ext uri="{FF2B5EF4-FFF2-40B4-BE49-F238E27FC236}">
                <a16:creationId xmlns:a16="http://schemas.microsoft.com/office/drawing/2014/main" xmlns="" id="{552DD3B5-583A-49FB-9BE4-FA51C0AD2B75}"/>
              </a:ext>
            </a:extLst>
          </p:cNvPr>
          <p:cNvPicPr>
            <a:picLocks noGrp="1" noChangeAspect="1"/>
          </p:cNvPicPr>
          <p:nvPr>
            <p:ph sz="half" idx="1"/>
          </p:nvPr>
        </p:nvPicPr>
        <p:blipFill>
          <a:blip r:embed="rId3"/>
          <a:stretch>
            <a:fillRect/>
          </a:stretch>
        </p:blipFill>
        <p:spPr>
          <a:xfrm>
            <a:off x="266700" y="1963066"/>
            <a:ext cx="5753100" cy="3868959"/>
          </a:xfrm>
          <a:prstGeom prst="rect">
            <a:avLst/>
          </a:prstGeom>
        </p:spPr>
      </p:pic>
      <p:sp>
        <p:nvSpPr>
          <p:cNvPr id="4" name="Content Placeholder 3">
            <a:extLst>
              <a:ext uri="{FF2B5EF4-FFF2-40B4-BE49-F238E27FC236}">
                <a16:creationId xmlns:a16="http://schemas.microsoft.com/office/drawing/2014/main" xmlns="" id="{864B3959-C85A-4271-A711-C46C92AEC743}"/>
              </a:ext>
            </a:extLst>
          </p:cNvPr>
          <p:cNvSpPr>
            <a:spLocks noGrp="1"/>
          </p:cNvSpPr>
          <p:nvPr>
            <p:ph sz="half" idx="2"/>
          </p:nvPr>
        </p:nvSpPr>
        <p:spPr>
          <a:xfrm>
            <a:off x="6172200" y="1447800"/>
            <a:ext cx="5753100" cy="5161037"/>
          </a:xfrm>
          <a:prstGeom prst="rect">
            <a:avLst/>
          </a:prstGeom>
        </p:spPr>
        <p:txBody>
          <a:bodyPr>
            <a:normAutofit fontScale="92500" lnSpcReduction="10000"/>
          </a:bodyPr>
          <a:lstStyle/>
          <a:p>
            <a:pPr>
              <a:lnSpc>
                <a:spcPct val="90000"/>
              </a:lnSpc>
              <a:spcBef>
                <a:spcPts val="600"/>
              </a:spcBef>
              <a:buFont typeface="+mj-lt"/>
              <a:buAutoNum type="arabicPeriod"/>
            </a:pPr>
            <a:r>
              <a:rPr lang="en-US" sz="1600"/>
              <a:t>When adjustable, head and back support provided throughout the entire range of the incline (M301.3.3)</a:t>
            </a:r>
          </a:p>
          <a:p>
            <a:pPr>
              <a:lnSpc>
                <a:spcPct val="90000"/>
              </a:lnSpc>
              <a:spcBef>
                <a:spcPts val="600"/>
              </a:spcBef>
              <a:buFont typeface="+mj-lt"/>
              <a:buAutoNum type="arabicPeriod"/>
            </a:pPr>
            <a:r>
              <a:rPr lang="en-US" sz="1600"/>
              <a:t>Transfer support resists vertical and horizontal forces of 250 lbs. at all points and does not rotate within its fittings (M305.2.2 and M305.2.3)</a:t>
            </a:r>
            <a:br>
              <a:rPr lang="en-US" sz="1600"/>
            </a:br>
            <a:r>
              <a:rPr lang="en-US" sz="1600"/>
              <a:t>Rail serves as transfer support within reach of transfer surface (M301.3.1 and M305.2.1)</a:t>
            </a:r>
          </a:p>
          <a:p>
            <a:pPr>
              <a:lnSpc>
                <a:spcPct val="90000"/>
              </a:lnSpc>
              <a:spcBef>
                <a:spcPts val="600"/>
              </a:spcBef>
              <a:buFont typeface="+mj-lt"/>
              <a:buAutoNum type="arabicPeriod"/>
            </a:pPr>
            <a:r>
              <a:rPr lang="en-US" sz="1600"/>
              <a:t>When provided, stirrups provide a method of supporting, positioning, and securing the patient’s leg (M301.3.2)</a:t>
            </a:r>
          </a:p>
          <a:p>
            <a:pPr>
              <a:lnSpc>
                <a:spcPct val="90000"/>
              </a:lnSpc>
              <a:spcBef>
                <a:spcPts val="600"/>
              </a:spcBef>
              <a:buFont typeface="+mj-lt"/>
              <a:buAutoNum type="arabicPeriod"/>
            </a:pPr>
            <a:r>
              <a:rPr lang="en-US" sz="1600"/>
              <a:t>Support rail removable / repositioned to permit unobstructed transfer (M301.2.3 EXCEPTION)</a:t>
            </a:r>
          </a:p>
          <a:p>
            <a:pPr>
              <a:lnSpc>
                <a:spcPct val="90000"/>
              </a:lnSpc>
              <a:spcBef>
                <a:spcPts val="600"/>
              </a:spcBef>
              <a:buFont typeface="+mj-lt"/>
              <a:buAutoNum type="arabicPeriod"/>
            </a:pPr>
            <a:r>
              <a:rPr lang="en-US" sz="1600"/>
              <a:t>Transfer surface 30 inches wide minimum and 15 inches deep minimum (M301.2.2)</a:t>
            </a:r>
          </a:p>
          <a:p>
            <a:pPr>
              <a:lnSpc>
                <a:spcPct val="90000"/>
              </a:lnSpc>
              <a:spcBef>
                <a:spcPts val="600"/>
              </a:spcBef>
              <a:buFont typeface="+mj-lt"/>
              <a:buAutoNum type="arabicPeriod"/>
            </a:pPr>
            <a:r>
              <a:rPr lang="en-US" sz="1600"/>
              <a:t>One short side (depth) and one long side (width) of the transfer surface permit unobstructed transfer from a mobility device (M301.2.3)</a:t>
            </a:r>
          </a:p>
          <a:p>
            <a:pPr>
              <a:lnSpc>
                <a:spcPct val="90000"/>
              </a:lnSpc>
              <a:spcBef>
                <a:spcPts val="600"/>
              </a:spcBef>
              <a:buFont typeface="+mj-lt"/>
              <a:buAutoNum type="arabicPeriod"/>
            </a:pPr>
            <a:r>
              <a:rPr lang="en-US" sz="1600"/>
              <a:t>6 inches high minimum clearance above finished floor where equipment overhangs clearance (M301.4.1)</a:t>
            </a:r>
          </a:p>
          <a:p>
            <a:pPr>
              <a:lnSpc>
                <a:spcPct val="90000"/>
              </a:lnSpc>
              <a:spcBef>
                <a:spcPts val="600"/>
              </a:spcBef>
              <a:buFont typeface="+mj-lt"/>
              <a:buAutoNum type="arabicPeriod"/>
            </a:pPr>
            <a:r>
              <a:rPr lang="en-US" sz="1600"/>
              <a:t>Base permits clearance around base for a patient portable floor lift, see Figure M2 (M301.4 and M301.4.2</a:t>
            </a:r>
          </a:p>
          <a:p>
            <a:pPr>
              <a:lnSpc>
                <a:spcPct val="90000"/>
              </a:lnSpc>
              <a:spcBef>
                <a:spcPts val="600"/>
              </a:spcBef>
              <a:buFont typeface="+mj-lt"/>
              <a:buAutoNum type="arabicPeriod"/>
            </a:pPr>
            <a:r>
              <a:rPr lang="en-US" sz="1600"/>
              <a:t>Transfer surface 17 inches minimum and 19 inches maximum above floor level (M301.2.1), when not needed to facilitate transfer, the transfer surface may be positioned above or below the height range (Advisory M301.2.1)</a:t>
            </a:r>
          </a:p>
        </p:txBody>
      </p:sp>
      <p:sp>
        <p:nvSpPr>
          <p:cNvPr id="13" name="Slide Number Placeholder 3">
            <a:extLst>
              <a:ext uri="{FF2B5EF4-FFF2-40B4-BE49-F238E27FC236}">
                <a16:creationId xmlns:a16="http://schemas.microsoft.com/office/drawing/2014/main" xmlns="" id="{9F1E11E4-F0A3-4FD4-A6F4-97280A8C9E5A}"/>
              </a:ext>
            </a:extLst>
          </p:cNvPr>
          <p:cNvSpPr>
            <a:spLocks noGrp="1"/>
          </p:cNvSpPr>
          <p:nvPr>
            <p:ph type="sldNum" sz="quarter" idx="12"/>
          </p:nvPr>
        </p:nvSpPr>
        <p:spPr>
          <a:xfrm>
            <a:off x="9182100" y="6356349"/>
            <a:ext cx="2743200" cy="365125"/>
          </a:xfrm>
        </p:spPr>
        <p:txBody>
          <a:bodyPr/>
          <a:lstStyle/>
          <a:p>
            <a:pPr>
              <a:spcAft>
                <a:spcPts val="600"/>
              </a:spcAft>
            </a:pPr>
            <a:fld id="{ACE203BA-D97E-4452-8126-3C27CACD36C8}" type="slidenum">
              <a:rPr lang="en-US" smtClean="0"/>
              <a:pPr>
                <a:spcAft>
                  <a:spcPts val="600"/>
                </a:spcAft>
              </a:pPr>
              <a:t>89</a:t>
            </a:fld>
            <a:endParaRPr lang="en-US"/>
          </a:p>
        </p:txBody>
      </p:sp>
    </p:spTree>
    <p:extLst>
      <p:ext uri="{BB962C8B-B14F-4D97-AF65-F5344CB8AC3E}">
        <p14:creationId xmlns:p14="http://schemas.microsoft.com/office/powerpoint/2010/main" val="4211787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807938-B5D0-450B-BF76-30C51F2C7329}"/>
              </a:ext>
            </a:extLst>
          </p:cNvPr>
          <p:cNvSpPr>
            <a:spLocks noGrp="1"/>
          </p:cNvSpPr>
          <p:nvPr>
            <p:ph type="title"/>
          </p:nvPr>
        </p:nvSpPr>
        <p:spPr/>
        <p:txBody>
          <a:bodyPr/>
          <a:lstStyle/>
          <a:p>
            <a:r>
              <a:rPr lang="en-US"/>
              <a:t>Federal Partners</a:t>
            </a:r>
          </a:p>
        </p:txBody>
      </p:sp>
      <p:sp>
        <p:nvSpPr>
          <p:cNvPr id="3" name="Content Placeholder 2">
            <a:extLst>
              <a:ext uri="{FF2B5EF4-FFF2-40B4-BE49-F238E27FC236}">
                <a16:creationId xmlns:a16="http://schemas.microsoft.com/office/drawing/2014/main" xmlns="" id="{53752C03-CF4C-40F0-A3A7-9CCEFAE4C1B7}"/>
              </a:ext>
            </a:extLst>
          </p:cNvPr>
          <p:cNvSpPr>
            <a:spLocks noGrp="1"/>
          </p:cNvSpPr>
          <p:nvPr>
            <p:ph idx="1"/>
          </p:nvPr>
        </p:nvSpPr>
        <p:spPr/>
        <p:txBody>
          <a:bodyPr/>
          <a:lstStyle/>
          <a:p>
            <a:r>
              <a:rPr lang="en-US"/>
              <a:t>Health and Human Services</a:t>
            </a:r>
          </a:p>
          <a:p>
            <a:pPr lvl="1"/>
            <a:r>
              <a:rPr lang="en-US"/>
              <a:t>US Food and Drug Administration</a:t>
            </a:r>
          </a:p>
          <a:p>
            <a:r>
              <a:rPr lang="en-US"/>
              <a:t>Department of Justice</a:t>
            </a:r>
          </a:p>
          <a:p>
            <a:pPr lvl="1"/>
            <a:r>
              <a:rPr lang="en-US"/>
              <a:t>Disability Rights Section</a:t>
            </a:r>
          </a:p>
          <a:p>
            <a:r>
              <a:rPr lang="en-US"/>
              <a:t>Department of Veterans Affairs</a:t>
            </a:r>
          </a:p>
          <a:p>
            <a:endParaRPr lang="en-US"/>
          </a:p>
        </p:txBody>
      </p:sp>
      <p:pic>
        <p:nvPicPr>
          <p:cNvPr id="15" name="Content Placeholder 14" descr="Logos of Department of Health and Human Services, Department of Justice, Department of Veterans Affairs">
            <a:extLst>
              <a:ext uri="{FF2B5EF4-FFF2-40B4-BE49-F238E27FC236}">
                <a16:creationId xmlns:a16="http://schemas.microsoft.com/office/drawing/2014/main" xmlns="" id="{D6EBDD8E-7B0E-4100-9CF2-B1005262C884}"/>
              </a:ext>
            </a:extLst>
          </p:cNvPr>
          <p:cNvPicPr>
            <a:picLocks noGrp="1" noChangeAspect="1"/>
          </p:cNvPicPr>
          <p:nvPr>
            <p:ph sz="half" idx="2"/>
          </p:nvPr>
        </p:nvPicPr>
        <p:blipFill>
          <a:blip r:embed="rId2"/>
          <a:stretch>
            <a:fillRect/>
          </a:stretch>
        </p:blipFill>
        <p:spPr>
          <a:xfrm>
            <a:off x="5481507" y="2440869"/>
            <a:ext cx="5950212" cy="1646063"/>
          </a:xfrm>
          <a:prstGeom prst="rect">
            <a:avLst/>
          </a:prstGeom>
        </p:spPr>
      </p:pic>
    </p:spTree>
    <p:extLst>
      <p:ext uri="{BB962C8B-B14F-4D97-AF65-F5344CB8AC3E}">
        <p14:creationId xmlns:p14="http://schemas.microsoft.com/office/powerpoint/2010/main" val="5753457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A5E335-6DC4-4757-BB31-DE59E07F8B01}"/>
              </a:ext>
            </a:extLst>
          </p:cNvPr>
          <p:cNvSpPr>
            <a:spLocks noGrp="1"/>
          </p:cNvSpPr>
          <p:nvPr>
            <p:ph type="title"/>
          </p:nvPr>
        </p:nvSpPr>
        <p:spPr>
          <a:xfrm>
            <a:off x="266700" y="0"/>
            <a:ext cx="11658600" cy="1371600"/>
          </a:xfrm>
          <a:prstGeom prst="rect">
            <a:avLst/>
          </a:prstGeom>
        </p:spPr>
        <p:txBody>
          <a:bodyPr anchor="ctr">
            <a:normAutofit/>
          </a:bodyPr>
          <a:lstStyle/>
          <a:p>
            <a:pPr algn="l"/>
            <a:r>
              <a:rPr lang="en-US" sz="3100"/>
              <a:t>Summary: Seated position</a:t>
            </a:r>
            <a:br>
              <a:rPr lang="en-US" sz="3100"/>
            </a:br>
            <a:r>
              <a:rPr lang="en-US" sz="3100"/>
              <a:t>(examination chairs)</a:t>
            </a:r>
          </a:p>
        </p:txBody>
      </p:sp>
      <p:pic>
        <p:nvPicPr>
          <p:cNvPr id="12" name="Picture 9" descr="ADA National Network Logo">
            <a:extLst>
              <a:ext uri="{FF2B5EF4-FFF2-40B4-BE49-F238E27FC236}">
                <a16:creationId xmlns:a16="http://schemas.microsoft.com/office/drawing/2014/main" xmlns="" id="{C6CA99D1-15F2-46F6-9A8C-75C17E29E8F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51012" y="-19937"/>
            <a:ext cx="1288613" cy="1411474"/>
          </a:xfrm>
          <a:prstGeom prst="rect">
            <a:avLst/>
          </a:prstGeom>
          <a:noFill/>
          <a:ln w="9525">
            <a:noFill/>
            <a:miter lim="800000"/>
            <a:headEnd/>
            <a:tailEnd/>
          </a:ln>
        </p:spPr>
      </p:pic>
      <p:pic>
        <p:nvPicPr>
          <p:cNvPr id="7" name="Content Placeholder 6" descr="Illustration of an examination chair. Number one shows an arc path the head and back of the examination chair take when reclining. Number 2 points to a transfer surface indicated on the chair seat. Number 3 points to the armrest which is raised. Number 4 shows the height of the transfer surface above the floor. Number 5 shows the other armrest is down and used as a transfer support. Number 6 points to the end of the armrest, furthest from the support and the weakest position. Number 7 points to another direction of the transfer surface. Number 8 indicates space for a patient lifts with hashmarks">
            <a:extLst>
              <a:ext uri="{FF2B5EF4-FFF2-40B4-BE49-F238E27FC236}">
                <a16:creationId xmlns:a16="http://schemas.microsoft.com/office/drawing/2014/main" xmlns="" id="{821C5404-0CAD-4740-B9B9-3BD06B853C51}"/>
              </a:ext>
            </a:extLst>
          </p:cNvPr>
          <p:cNvPicPr>
            <a:picLocks noGrp="1" noChangeAspect="1"/>
          </p:cNvPicPr>
          <p:nvPr>
            <p:ph sz="half" idx="1"/>
          </p:nvPr>
        </p:nvPicPr>
        <p:blipFill>
          <a:blip r:embed="rId3"/>
          <a:stretch>
            <a:fillRect/>
          </a:stretch>
        </p:blipFill>
        <p:spPr>
          <a:xfrm>
            <a:off x="266700" y="2145029"/>
            <a:ext cx="5753100" cy="3504568"/>
          </a:xfrm>
          <a:prstGeom prst="rect">
            <a:avLst/>
          </a:prstGeom>
        </p:spPr>
      </p:pic>
      <p:sp>
        <p:nvSpPr>
          <p:cNvPr id="4" name="Content Placeholder 3">
            <a:extLst>
              <a:ext uri="{FF2B5EF4-FFF2-40B4-BE49-F238E27FC236}">
                <a16:creationId xmlns:a16="http://schemas.microsoft.com/office/drawing/2014/main" xmlns="" id="{864B3959-C85A-4271-A711-C46C92AEC743}"/>
              </a:ext>
            </a:extLst>
          </p:cNvPr>
          <p:cNvSpPr>
            <a:spLocks noGrp="1"/>
          </p:cNvSpPr>
          <p:nvPr>
            <p:ph sz="half" idx="2"/>
          </p:nvPr>
        </p:nvSpPr>
        <p:spPr>
          <a:xfrm>
            <a:off x="6172200" y="1447800"/>
            <a:ext cx="5753100" cy="5161037"/>
          </a:xfrm>
          <a:prstGeom prst="rect">
            <a:avLst/>
          </a:prstGeom>
        </p:spPr>
        <p:txBody>
          <a:bodyPr>
            <a:normAutofit/>
          </a:bodyPr>
          <a:lstStyle/>
          <a:p>
            <a:pPr>
              <a:lnSpc>
                <a:spcPct val="90000"/>
              </a:lnSpc>
              <a:spcBef>
                <a:spcPts val="600"/>
              </a:spcBef>
              <a:buFont typeface="+mj-lt"/>
              <a:buAutoNum type="arabicPeriod"/>
            </a:pPr>
            <a:r>
              <a:rPr lang="en-US" sz="1600"/>
              <a:t>When adjustable, head and back support provided throughout the entire range of the incline (M302.3.3)</a:t>
            </a:r>
          </a:p>
          <a:p>
            <a:pPr>
              <a:lnSpc>
                <a:spcPct val="90000"/>
              </a:lnSpc>
              <a:spcBef>
                <a:spcPts val="600"/>
              </a:spcBef>
              <a:buFont typeface="+mj-lt"/>
              <a:buAutoNum type="arabicPeriod"/>
            </a:pPr>
            <a:r>
              <a:rPr lang="en-US" sz="1600"/>
              <a:t>Transfer surface 21 inches wide minimum and 15 inches deep minimum (M302.2.2)</a:t>
            </a:r>
          </a:p>
          <a:p>
            <a:pPr>
              <a:lnSpc>
                <a:spcPct val="90000"/>
              </a:lnSpc>
              <a:spcBef>
                <a:spcPts val="600"/>
              </a:spcBef>
              <a:buFont typeface="+mj-lt"/>
              <a:buAutoNum type="arabicPeriod"/>
            </a:pPr>
            <a:r>
              <a:rPr lang="en-US" sz="1600"/>
              <a:t>Armrest folds up to permit unobstructed transfer (M302.2.3 EXCEPTION)</a:t>
            </a:r>
          </a:p>
          <a:p>
            <a:pPr>
              <a:lnSpc>
                <a:spcPct val="90000"/>
              </a:lnSpc>
              <a:spcBef>
                <a:spcPts val="600"/>
              </a:spcBef>
              <a:buFont typeface="+mj-lt"/>
              <a:buAutoNum type="arabicPeriod"/>
            </a:pPr>
            <a:r>
              <a:rPr lang="en-US" sz="1600"/>
              <a:t>Transfer surface 17 inches minimum and 19 inches maximum. Above floor (M302.2.1), when not needed to facilitate transfer, the transfer surface may be positioned above or below the height range (Advisory M302.2.1)</a:t>
            </a:r>
          </a:p>
          <a:p>
            <a:pPr>
              <a:lnSpc>
                <a:spcPct val="90000"/>
              </a:lnSpc>
              <a:spcBef>
                <a:spcPts val="600"/>
              </a:spcBef>
              <a:buFont typeface="+mj-lt"/>
              <a:buAutoNum type="arabicPeriod"/>
            </a:pPr>
            <a:r>
              <a:rPr lang="en-US" sz="1600"/>
              <a:t>Required armrest serves as transfer support within reach of transfer surface (M302.3.1, M302.3.2, and M305.2.1)</a:t>
            </a:r>
          </a:p>
          <a:p>
            <a:pPr>
              <a:lnSpc>
                <a:spcPct val="90000"/>
              </a:lnSpc>
              <a:spcBef>
                <a:spcPts val="600"/>
              </a:spcBef>
              <a:buFont typeface="+mj-lt"/>
              <a:buAutoNum type="arabicPeriod"/>
            </a:pPr>
            <a:r>
              <a:rPr lang="en-US" sz="1600"/>
              <a:t>Transfer support resists vertical and horizontal forces of 250 lbs. at all points and does not rotate within its fittings (M305.2.2 and M305.2.3)</a:t>
            </a:r>
          </a:p>
          <a:p>
            <a:pPr>
              <a:lnSpc>
                <a:spcPct val="90000"/>
              </a:lnSpc>
              <a:spcBef>
                <a:spcPts val="600"/>
              </a:spcBef>
              <a:buFont typeface="+mj-lt"/>
              <a:buAutoNum type="arabicPeriod"/>
            </a:pPr>
            <a:r>
              <a:rPr lang="en-US" sz="1600"/>
              <a:t>One short side (depth) and one long side (width) of the transfer surface permit unobstructed transfer from a mobility device (M302.2.3)</a:t>
            </a:r>
          </a:p>
          <a:p>
            <a:pPr>
              <a:lnSpc>
                <a:spcPct val="90000"/>
              </a:lnSpc>
              <a:spcBef>
                <a:spcPts val="600"/>
              </a:spcBef>
              <a:buFont typeface="+mj-lt"/>
              <a:buAutoNum type="arabicPeriod"/>
            </a:pPr>
            <a:r>
              <a:rPr lang="en-US" sz="1600"/>
              <a:t>Base permits clearance around base for a patient portable floor lift (M302.4 and M302.4.2)</a:t>
            </a:r>
          </a:p>
        </p:txBody>
      </p:sp>
      <p:sp>
        <p:nvSpPr>
          <p:cNvPr id="13" name="Slide Number Placeholder 3">
            <a:extLst>
              <a:ext uri="{FF2B5EF4-FFF2-40B4-BE49-F238E27FC236}">
                <a16:creationId xmlns:a16="http://schemas.microsoft.com/office/drawing/2014/main" xmlns="" id="{9F1E11E4-F0A3-4FD4-A6F4-97280A8C9E5A}"/>
              </a:ext>
            </a:extLst>
          </p:cNvPr>
          <p:cNvSpPr>
            <a:spLocks noGrp="1"/>
          </p:cNvSpPr>
          <p:nvPr>
            <p:ph type="sldNum" sz="quarter" idx="12"/>
          </p:nvPr>
        </p:nvSpPr>
        <p:spPr>
          <a:xfrm>
            <a:off x="9182100" y="6356349"/>
            <a:ext cx="2743200" cy="365125"/>
          </a:xfrm>
        </p:spPr>
        <p:txBody>
          <a:bodyPr/>
          <a:lstStyle/>
          <a:p>
            <a:pPr>
              <a:spcAft>
                <a:spcPts val="600"/>
              </a:spcAft>
            </a:pPr>
            <a:fld id="{ACE203BA-D97E-4452-8126-3C27CACD36C8}" type="slidenum">
              <a:rPr lang="en-US" smtClean="0"/>
              <a:pPr>
                <a:spcAft>
                  <a:spcPts val="600"/>
                </a:spcAft>
              </a:pPr>
              <a:t>90</a:t>
            </a:fld>
            <a:endParaRPr lang="en-US"/>
          </a:p>
        </p:txBody>
      </p:sp>
    </p:spTree>
    <p:extLst>
      <p:ext uri="{BB962C8B-B14F-4D97-AF65-F5344CB8AC3E}">
        <p14:creationId xmlns:p14="http://schemas.microsoft.com/office/powerpoint/2010/main" val="2521702803"/>
      </p:ext>
    </p:extLst>
  </p:cSld>
  <p:clrMapOvr>
    <a:masterClrMapping/>
  </p:clrMapOvr>
</p:sld>
</file>

<file path=ppt/theme/theme1.xml><?xml version="1.0" encoding="utf-8"?>
<a:theme xmlns:a="http://schemas.openxmlformats.org/drawingml/2006/main" name="Office Theme">
  <a:themeElements>
    <a:clrScheme name="access board website">
      <a:dk1>
        <a:srgbClr val="000000"/>
      </a:dk1>
      <a:lt1>
        <a:srgbClr val="FFFFFF"/>
      </a:lt1>
      <a:dk2>
        <a:srgbClr val="00316C"/>
      </a:dk2>
      <a:lt2>
        <a:srgbClr val="D5E8FF"/>
      </a:lt2>
      <a:accent1>
        <a:srgbClr val="1D4579"/>
      </a:accent1>
      <a:accent2>
        <a:srgbClr val="76000A"/>
      </a:accent2>
      <a:accent3>
        <a:srgbClr val="A5A5A5"/>
      </a:accent3>
      <a:accent4>
        <a:srgbClr val="FFC000"/>
      </a:accent4>
      <a:accent5>
        <a:srgbClr val="5B9BD5"/>
      </a:accent5>
      <a:accent6>
        <a:srgbClr val="70AD47"/>
      </a:accent6>
      <a:hlink>
        <a:srgbClr val="0070C0"/>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ss Board theme v1.potx" id="{CE2C96D4-9C32-47AB-814C-7DE577E22B07}" vid="{7214DF64-62E1-4469-B615-C2A5D916B842}"/>
    </a:ext>
  </a:extLst>
</a:theme>
</file>

<file path=ppt/theme/theme2.xml><?xml version="1.0" encoding="utf-8"?>
<a:theme xmlns:a="http://schemas.openxmlformats.org/drawingml/2006/main" name="Office Theme">
  <a:themeElements>
    <a:clrScheme name="Office">
      <a:dk1>
        <a:sysClr val="windowText" lastClr="000000"/>
      </a:dk1>
      <a:lt1>
        <a:sysClr val="window" lastClr="C0C0C0"/>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C0C0C0"/>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96DDC377339FD488495EA6AEB9FEAD5" ma:contentTypeVersion="10" ma:contentTypeDescription="Create a new document." ma:contentTypeScope="" ma:versionID="a0a0d464253fca620fc88abb3df60d9f">
  <xsd:schema xmlns:xsd="http://www.w3.org/2001/XMLSchema" xmlns:xs="http://www.w3.org/2001/XMLSchema" xmlns:p="http://schemas.microsoft.com/office/2006/metadata/properties" xmlns:ns2="8879358e-df00-4e6b-b9e1-4f6600feeb94" xmlns:ns3="706bbe19-9b2b-4917-a297-236448ad19d6" targetNamespace="http://schemas.microsoft.com/office/2006/metadata/properties" ma:root="true" ma:fieldsID="1d4addf2dce2d1b65f8087272fa98fd6" ns2:_="" ns3:_="">
    <xsd:import namespace="8879358e-df00-4e6b-b9e1-4f6600feeb94"/>
    <xsd:import namespace="706bbe19-9b2b-4917-a297-236448ad19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79358e-df00-4e6b-b9e1-4f6600feeb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06bbe19-9b2b-4917-a297-236448ad19d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C92F01-328D-4463-BF6C-09309A4D0FCA}">
  <ds:schemaRefs>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706bbe19-9b2b-4917-a297-236448ad19d6"/>
    <ds:schemaRef ds:uri="8879358e-df00-4e6b-b9e1-4f6600feeb94"/>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CD6470D7-47A6-42CE-BEEE-F70967490575}">
  <ds:schemaRefs>
    <ds:schemaRef ds:uri="http://schemas.microsoft.com/sharepoint/v3/contenttype/forms"/>
  </ds:schemaRefs>
</ds:datastoreItem>
</file>

<file path=customXml/itemProps3.xml><?xml version="1.0" encoding="utf-8"?>
<ds:datastoreItem xmlns:ds="http://schemas.openxmlformats.org/officeDocument/2006/customXml" ds:itemID="{E68F7935-8D23-469B-BE63-E8CF13B6B53F}">
  <ds:schemaRefs>
    <ds:schemaRef ds:uri="706bbe19-9b2b-4917-a297-236448ad19d6"/>
    <ds:schemaRef ds:uri="8879358e-df00-4e6b-b9e1-4f6600feeb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151</TotalTime>
  <Words>3203</Words>
  <Application>Microsoft Office PowerPoint</Application>
  <PresentationFormat>Widescreen</PresentationFormat>
  <Paragraphs>640</Paragraphs>
  <Slides>90</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90</vt:i4>
      </vt:variant>
    </vt:vector>
  </HeadingPairs>
  <TitlesOfParts>
    <vt:vector size="96" baseType="lpstr">
      <vt:lpstr>Arial</vt:lpstr>
      <vt:lpstr>Arial Black</vt:lpstr>
      <vt:lpstr>Calibri</vt:lpstr>
      <vt:lpstr>Calibri Light</vt:lpstr>
      <vt:lpstr>Wingdings</vt:lpstr>
      <vt:lpstr>Office Theme</vt:lpstr>
      <vt:lpstr>Accessible Medical Diagnostic Equipment &amp; Prescription Drug Container Labels</vt:lpstr>
      <vt:lpstr>Agenda</vt:lpstr>
      <vt:lpstr>Medical Diagnostic Equipment</vt:lpstr>
      <vt:lpstr>Background</vt:lpstr>
      <vt:lpstr>Existing Standards</vt:lpstr>
      <vt:lpstr>Accessibility challenge</vt:lpstr>
      <vt:lpstr>Rehabilitation Act §510</vt:lpstr>
      <vt:lpstr>Rehabilitation Act §510</vt:lpstr>
      <vt:lpstr>Federal Partners</vt:lpstr>
      <vt:lpstr>Standards for Accessible Medical Diagnostic Equipment</vt:lpstr>
      <vt:lpstr>MDE Standards</vt:lpstr>
      <vt:lpstr>Chapter 1: Application and Administration</vt:lpstr>
      <vt:lpstr>Application</vt:lpstr>
      <vt:lpstr>“Diagnostic equipment” Includes:</vt:lpstr>
      <vt:lpstr>“Diagnostic equipment” Does not include:</vt:lpstr>
      <vt:lpstr>Equivalent facilitation</vt:lpstr>
      <vt:lpstr>Measurements and Dimensions</vt:lpstr>
      <vt:lpstr>Definitions</vt:lpstr>
      <vt:lpstr>Chapter 2: Scoping</vt:lpstr>
      <vt:lpstr>M201 General</vt:lpstr>
      <vt:lpstr>Chapter 3: Technical Requirements</vt:lpstr>
      <vt:lpstr>Chapter 3</vt:lpstr>
      <vt:lpstr>Chapter 3</vt:lpstr>
      <vt:lpstr>Supine, Prone, or Side-Lying Position (M301)</vt:lpstr>
      <vt:lpstr>Supine, Prone, or Side-Lying Position (M301)</vt:lpstr>
      <vt:lpstr>Transfer surface</vt:lpstr>
      <vt:lpstr>Transfer surface</vt:lpstr>
      <vt:lpstr>Transfer surface</vt:lpstr>
      <vt:lpstr>Transfer surface</vt:lpstr>
      <vt:lpstr>Transfer surface</vt:lpstr>
      <vt:lpstr>Transfer surface</vt:lpstr>
      <vt:lpstr>Transfer surface</vt:lpstr>
      <vt:lpstr>Supports</vt:lpstr>
      <vt:lpstr>Transfer supports</vt:lpstr>
      <vt:lpstr>Transfer supports</vt:lpstr>
      <vt:lpstr>Transfer supports</vt:lpstr>
      <vt:lpstr>Transfer supports</vt:lpstr>
      <vt:lpstr>Transfer supports</vt:lpstr>
      <vt:lpstr>Transfer supports</vt:lpstr>
      <vt:lpstr>Portable Lift Compatibility</vt:lpstr>
      <vt:lpstr>Lift compatibility</vt:lpstr>
      <vt:lpstr>Lift compatibility</vt:lpstr>
      <vt:lpstr>Lift compatibility</vt:lpstr>
      <vt:lpstr>Chapter 3</vt:lpstr>
      <vt:lpstr>Seated Position (M302)</vt:lpstr>
      <vt:lpstr>Transfer surface</vt:lpstr>
      <vt:lpstr>Transfer Surface</vt:lpstr>
      <vt:lpstr>Transfer Surface</vt:lpstr>
      <vt:lpstr>Supports</vt:lpstr>
      <vt:lpstr>Lift compatibility</vt:lpstr>
      <vt:lpstr>Chapter 3</vt:lpstr>
      <vt:lpstr>Seated in a Wheelchair (M303)</vt:lpstr>
      <vt:lpstr>Wheelchair spaces</vt:lpstr>
      <vt:lpstr>Wheelchair spaces</vt:lpstr>
      <vt:lpstr>Wheelchair spaces</vt:lpstr>
      <vt:lpstr>Wheelchair spaces</vt:lpstr>
      <vt:lpstr>Wheelchair Weight Scales</vt:lpstr>
      <vt:lpstr>Wheelchair Spaces on Weight Scales - M303 </vt:lpstr>
      <vt:lpstr>Ramps Entries</vt:lpstr>
      <vt:lpstr>Clearances beneath Components (M303)</vt:lpstr>
      <vt:lpstr>Breast platforms</vt:lpstr>
      <vt:lpstr>Breast platforms</vt:lpstr>
      <vt:lpstr>Chapter 3</vt:lpstr>
      <vt:lpstr>Standing Position (M304)</vt:lpstr>
      <vt:lpstr>Standing Supports – M305.3</vt:lpstr>
      <vt:lpstr>Standing Supports (M305.3)</vt:lpstr>
      <vt:lpstr>Chapter 3</vt:lpstr>
      <vt:lpstr>Transfer and Standing Supports</vt:lpstr>
      <vt:lpstr>M305 Supports</vt:lpstr>
      <vt:lpstr>Supports</vt:lpstr>
      <vt:lpstr>Transfer supports</vt:lpstr>
      <vt:lpstr>Transfer supports</vt:lpstr>
      <vt:lpstr>Chapter 3</vt:lpstr>
      <vt:lpstr>Communication (M306)</vt:lpstr>
      <vt:lpstr>Chapter 3</vt:lpstr>
      <vt:lpstr>Operable Parts (M307)</vt:lpstr>
      <vt:lpstr>DOJ Guidance is Available</vt:lpstr>
      <vt:lpstr>Final Standards</vt:lpstr>
      <vt:lpstr>Guidance on Prescription Drug Container Labels</vt:lpstr>
      <vt:lpstr>What Is a Prescription Drug Container Label </vt:lpstr>
      <vt:lpstr>Section 904 Of the Food and Drug Administration Safety and Innovation Act</vt:lpstr>
      <vt:lpstr>Guidance on Prescription Drug Container Labels</vt:lpstr>
      <vt:lpstr>National Council on Disability (NCD)</vt:lpstr>
      <vt:lpstr>Delivery Methods</vt:lpstr>
      <vt:lpstr>Best Practices Recommendations</vt:lpstr>
      <vt:lpstr>Questions?</vt:lpstr>
      <vt:lpstr>Contact info</vt:lpstr>
      <vt:lpstr>Additional Resources</vt:lpstr>
      <vt:lpstr>Summary: Supine, prone, or side-lying position (examination tables)</vt:lpstr>
      <vt:lpstr>Summary: Seated position (examination chairs)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Accessible Medical Diagnostic Equipment &amp; Prescription Drug Container Labels</dc:title>
  <dc:creator>Randall Duchesneau</dc:creator>
  <cp:lastModifiedBy>Gabriel</cp:lastModifiedBy>
  <cp:revision>11</cp:revision>
  <cp:lastPrinted>2020-03-25T17:20:02Z</cp:lastPrinted>
  <dcterms:created xsi:type="dcterms:W3CDTF">2020-03-17T19:58:58Z</dcterms:created>
  <dcterms:modified xsi:type="dcterms:W3CDTF">2020-03-25T18:32:34Z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0x010100C96DDC377339FD488495EA6AEB9FEAD5</vt:lpwstr>
  </property>
</Properties>
</file>